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4.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9" r:id="rId5"/>
    <p:sldMasterId id="2147483683" r:id="rId6"/>
    <p:sldMasterId id="2147483687" r:id="rId7"/>
    <p:sldMasterId id="2147483694" r:id="rId8"/>
  </p:sldMasterIdLst>
  <p:notesMasterIdLst>
    <p:notesMasterId r:id="rId26"/>
  </p:notesMasterIdLst>
  <p:handoutMasterIdLst>
    <p:handoutMasterId r:id="rId27"/>
  </p:handoutMasterIdLst>
  <p:sldIdLst>
    <p:sldId id="256" r:id="rId9"/>
    <p:sldId id="286" r:id="rId10"/>
    <p:sldId id="287" r:id="rId11"/>
    <p:sldId id="262" r:id="rId12"/>
    <p:sldId id="306" r:id="rId13"/>
    <p:sldId id="304" r:id="rId14"/>
    <p:sldId id="305" r:id="rId15"/>
    <p:sldId id="308" r:id="rId16"/>
    <p:sldId id="290" r:id="rId17"/>
    <p:sldId id="299" r:id="rId18"/>
    <p:sldId id="302" r:id="rId19"/>
    <p:sldId id="303" r:id="rId20"/>
    <p:sldId id="292" r:id="rId21"/>
    <p:sldId id="283" r:id="rId22"/>
    <p:sldId id="307" r:id="rId23"/>
    <p:sldId id="285" r:id="rId24"/>
    <p:sldId id="278" r:id="rId25"/>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E3D82D1-93A4-4F6F-AF83-C171B4FDADB4}" v="4" dt="2023-08-29T14:46:13.374"/>
    <p1510:client id="{60CFEE3D-4ACC-4B7E-8486-7AC31F35C383}" v="5" dt="2023-08-24T15:00:45.198"/>
    <p1510:client id="{6117F650-3A80-4D9B-BB8E-20A67CED1FE6}" v="447" dt="2023-09-11T10:09:18.706"/>
    <p1510:client id="{86F040EE-4B69-4040-82AA-6CD87B759978}" v="2" dt="2023-08-28T14:26:23.416"/>
    <p1510:client id="{C1F7ED45-189C-4DB5-A8DD-D30917427708}" v="11" dt="2023-08-25T10:44:29.915"/>
    <p1510:client id="{DAB0E61D-F8C7-4903-AD54-7EBD1EDFCF1A}" v="4" dt="2023-08-29T14:46:33.738"/>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91" d="100"/>
          <a:sy n="91" d="100"/>
        </p:scale>
        <p:origin x="370" y="48"/>
      </p:cViewPr>
      <p:guideLst/>
    </p:cSldViewPr>
  </p:slideViewPr>
  <p:notesTextViewPr>
    <p:cViewPr>
      <p:scale>
        <a:sx n="1" d="1"/>
        <a:sy n="1" d="1"/>
      </p:scale>
      <p:origin x="0" y="0"/>
    </p:cViewPr>
  </p:notesTextViewPr>
  <p:notesViewPr>
    <p:cSldViewPr snapToGrid="0">
      <p:cViewPr varScale="1">
        <p:scale>
          <a:sx n="65" d="100"/>
          <a:sy n="65" d="100"/>
        </p:scale>
        <p:origin x="2299"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3.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presProps" Target="presProp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handoutMaster" Target="handoutMasters/handoutMaster1.xml"/><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tine DUPOND" userId="S::martine.dupond@ffjudo.com::100e0a0b-162a-4a12-9d7a-2f9ef5bd5c5c" providerId="AD" clId="Web-{86F040EE-4B69-4040-82AA-6CD87B759978}"/>
    <pc:docChg chg="sldOrd">
      <pc:chgData name="Martine DUPOND" userId="S::martine.dupond@ffjudo.com::100e0a0b-162a-4a12-9d7a-2f9ef5bd5c5c" providerId="AD" clId="Web-{86F040EE-4B69-4040-82AA-6CD87B759978}" dt="2023-08-28T14:26:23.416" v="1"/>
      <pc:docMkLst>
        <pc:docMk/>
      </pc:docMkLst>
      <pc:sldChg chg="ord">
        <pc:chgData name="Martine DUPOND" userId="S::martine.dupond@ffjudo.com::100e0a0b-162a-4a12-9d7a-2f9ef5bd5c5c" providerId="AD" clId="Web-{86F040EE-4B69-4040-82AA-6CD87B759978}" dt="2023-08-28T14:26:23.416" v="1"/>
        <pc:sldMkLst>
          <pc:docMk/>
          <pc:sldMk cId="3843204099" sldId="304"/>
        </pc:sldMkLst>
      </pc:sldChg>
    </pc:docChg>
  </pc:docChgLst>
  <pc:docChgLst>
    <pc:chgData name="Virginie AMATE" userId="e1c3ff2b-d3bd-4445-9150-c77bac7cbae5" providerId="ADAL" clId="{60CFEE3D-4ACC-4B7E-8486-7AC31F35C383}"/>
    <pc:docChg chg="undo redo custSel addSld delSld modSld sldOrd delMainMaster modMainMaster">
      <pc:chgData name="Virginie AMATE" userId="e1c3ff2b-d3bd-4445-9150-c77bac7cbae5" providerId="ADAL" clId="{60CFEE3D-4ACC-4B7E-8486-7AC31F35C383}" dt="2023-08-24T15:06:31.936" v="2190" actId="20577"/>
      <pc:docMkLst>
        <pc:docMk/>
      </pc:docMkLst>
      <pc:sldChg chg="modSp add mod">
        <pc:chgData name="Virginie AMATE" userId="e1c3ff2b-d3bd-4445-9150-c77bac7cbae5" providerId="ADAL" clId="{60CFEE3D-4ACC-4B7E-8486-7AC31F35C383}" dt="2023-08-24T15:01:27.992" v="2142" actId="20577"/>
        <pc:sldMkLst>
          <pc:docMk/>
          <pc:sldMk cId="1676785108" sldId="256"/>
        </pc:sldMkLst>
        <pc:spChg chg="mod">
          <ac:chgData name="Virginie AMATE" userId="e1c3ff2b-d3bd-4445-9150-c77bac7cbae5" providerId="ADAL" clId="{60CFEE3D-4ACC-4B7E-8486-7AC31F35C383}" dt="2023-08-24T15:01:27.992" v="2142" actId="20577"/>
          <ac:spMkLst>
            <pc:docMk/>
            <pc:sldMk cId="1676785108" sldId="256"/>
            <ac:spMk id="7" creationId="{46457C4B-F82C-D962-5ECF-B8DA697A214B}"/>
          </ac:spMkLst>
        </pc:spChg>
      </pc:sldChg>
      <pc:sldChg chg="modSp mod">
        <pc:chgData name="Virginie AMATE" userId="e1c3ff2b-d3bd-4445-9150-c77bac7cbae5" providerId="ADAL" clId="{60CFEE3D-4ACC-4B7E-8486-7AC31F35C383}" dt="2023-08-24T15:02:55.141" v="2145" actId="20577"/>
        <pc:sldMkLst>
          <pc:docMk/>
          <pc:sldMk cId="1851307037" sldId="262"/>
        </pc:sldMkLst>
        <pc:spChg chg="mod">
          <ac:chgData name="Virginie AMATE" userId="e1c3ff2b-d3bd-4445-9150-c77bac7cbae5" providerId="ADAL" clId="{60CFEE3D-4ACC-4B7E-8486-7AC31F35C383}" dt="2023-08-24T15:02:55.141" v="2145" actId="20577"/>
          <ac:spMkLst>
            <pc:docMk/>
            <pc:sldMk cId="1851307037" sldId="262"/>
            <ac:spMk id="3" creationId="{A6981134-79F2-4F1B-B9B0-7A097FBC5689}"/>
          </ac:spMkLst>
        </pc:spChg>
      </pc:sldChg>
      <pc:sldChg chg="modSp mod">
        <pc:chgData name="Virginie AMATE" userId="e1c3ff2b-d3bd-4445-9150-c77bac7cbae5" providerId="ADAL" clId="{60CFEE3D-4ACC-4B7E-8486-7AC31F35C383}" dt="2023-08-24T15:06:31.936" v="2190" actId="20577"/>
        <pc:sldMkLst>
          <pc:docMk/>
          <pc:sldMk cId="2959578504" sldId="283"/>
        </pc:sldMkLst>
        <pc:spChg chg="mod">
          <ac:chgData name="Virginie AMATE" userId="e1c3ff2b-d3bd-4445-9150-c77bac7cbae5" providerId="ADAL" clId="{60CFEE3D-4ACC-4B7E-8486-7AC31F35C383}" dt="2023-08-24T08:13:21.277" v="1323" actId="20577"/>
          <ac:spMkLst>
            <pc:docMk/>
            <pc:sldMk cId="2959578504" sldId="283"/>
            <ac:spMk id="2" creationId="{A88D8815-1B88-49CE-A8D4-493301311559}"/>
          </ac:spMkLst>
        </pc:spChg>
        <pc:spChg chg="mod">
          <ac:chgData name="Virginie AMATE" userId="e1c3ff2b-d3bd-4445-9150-c77bac7cbae5" providerId="ADAL" clId="{60CFEE3D-4ACC-4B7E-8486-7AC31F35C383}" dt="2023-08-24T15:06:31.936" v="2190" actId="20577"/>
          <ac:spMkLst>
            <pc:docMk/>
            <pc:sldMk cId="2959578504" sldId="283"/>
            <ac:spMk id="3" creationId="{A6981134-79F2-4F1B-B9B0-7A097FBC5689}"/>
          </ac:spMkLst>
        </pc:spChg>
      </pc:sldChg>
      <pc:sldChg chg="modSp del mod">
        <pc:chgData name="Virginie AMATE" userId="e1c3ff2b-d3bd-4445-9150-c77bac7cbae5" providerId="ADAL" clId="{60CFEE3D-4ACC-4B7E-8486-7AC31F35C383}" dt="2023-08-24T15:00:49.292" v="2053" actId="47"/>
        <pc:sldMkLst>
          <pc:docMk/>
          <pc:sldMk cId="3365076658" sldId="285"/>
        </pc:sldMkLst>
        <pc:spChg chg="mod">
          <ac:chgData name="Virginie AMATE" userId="e1c3ff2b-d3bd-4445-9150-c77bac7cbae5" providerId="ADAL" clId="{60CFEE3D-4ACC-4B7E-8486-7AC31F35C383}" dt="2023-08-24T14:56:09.784" v="2046" actId="1076"/>
          <ac:spMkLst>
            <pc:docMk/>
            <pc:sldMk cId="3365076658" sldId="285"/>
            <ac:spMk id="13" creationId="{2C288DE0-F2FB-40D1-8E75-A68B7E38637B}"/>
          </ac:spMkLst>
        </pc:spChg>
        <pc:picChg chg="mod">
          <ac:chgData name="Virginie AMATE" userId="e1c3ff2b-d3bd-4445-9150-c77bac7cbae5" providerId="ADAL" clId="{60CFEE3D-4ACC-4B7E-8486-7AC31F35C383}" dt="2023-08-24T14:56:18.886" v="2051" actId="14100"/>
          <ac:picMkLst>
            <pc:docMk/>
            <pc:sldMk cId="3365076658" sldId="285"/>
            <ac:picMk id="33" creationId="{C1CD9785-FA38-4882-AC5F-57F169D12DC2}"/>
          </ac:picMkLst>
        </pc:picChg>
      </pc:sldChg>
      <pc:sldChg chg="addSp delSp modSp mod">
        <pc:chgData name="Virginie AMATE" userId="e1c3ff2b-d3bd-4445-9150-c77bac7cbae5" providerId="ADAL" clId="{60CFEE3D-4ACC-4B7E-8486-7AC31F35C383}" dt="2023-08-24T07:51:42.107" v="197" actId="478"/>
        <pc:sldMkLst>
          <pc:docMk/>
          <pc:sldMk cId="1516877112" sldId="286"/>
        </pc:sldMkLst>
        <pc:spChg chg="mod">
          <ac:chgData name="Virginie AMATE" userId="e1c3ff2b-d3bd-4445-9150-c77bac7cbae5" providerId="ADAL" clId="{60CFEE3D-4ACC-4B7E-8486-7AC31F35C383}" dt="2023-08-24T07:48:35.656" v="80" actId="1076"/>
          <ac:spMkLst>
            <pc:docMk/>
            <pc:sldMk cId="1516877112" sldId="286"/>
            <ac:spMk id="8" creationId="{0B6923A7-D0FC-6AE7-8277-E4BB840DC923}"/>
          </ac:spMkLst>
        </pc:spChg>
        <pc:spChg chg="mod">
          <ac:chgData name="Virginie AMATE" userId="e1c3ff2b-d3bd-4445-9150-c77bac7cbae5" providerId="ADAL" clId="{60CFEE3D-4ACC-4B7E-8486-7AC31F35C383}" dt="2023-08-24T07:48:27.557" v="79" actId="1076"/>
          <ac:spMkLst>
            <pc:docMk/>
            <pc:sldMk cId="1516877112" sldId="286"/>
            <ac:spMk id="10" creationId="{02FB8E2F-FE0C-48C3-B556-BB42CC135670}"/>
          </ac:spMkLst>
        </pc:spChg>
        <pc:spChg chg="mod">
          <ac:chgData name="Virginie AMATE" userId="e1c3ff2b-d3bd-4445-9150-c77bac7cbae5" providerId="ADAL" clId="{60CFEE3D-4ACC-4B7E-8486-7AC31F35C383}" dt="2023-08-24T07:48:14.540" v="76" actId="1076"/>
          <ac:spMkLst>
            <pc:docMk/>
            <pc:sldMk cId="1516877112" sldId="286"/>
            <ac:spMk id="15" creationId="{02FB8E2F-FE0C-48C3-B556-BB42CC135670}"/>
          </ac:spMkLst>
        </pc:spChg>
        <pc:spChg chg="mod">
          <ac:chgData name="Virginie AMATE" userId="e1c3ff2b-d3bd-4445-9150-c77bac7cbae5" providerId="ADAL" clId="{60CFEE3D-4ACC-4B7E-8486-7AC31F35C383}" dt="2023-08-24T07:51:38.334" v="196" actId="1076"/>
          <ac:spMkLst>
            <pc:docMk/>
            <pc:sldMk cId="1516877112" sldId="286"/>
            <ac:spMk id="17" creationId="{00000000-0000-0000-0000-000000000000}"/>
          </ac:spMkLst>
        </pc:spChg>
        <pc:spChg chg="mod">
          <ac:chgData name="Virginie AMATE" userId="e1c3ff2b-d3bd-4445-9150-c77bac7cbae5" providerId="ADAL" clId="{60CFEE3D-4ACC-4B7E-8486-7AC31F35C383}" dt="2023-08-24T07:47:49.601" v="70" actId="1076"/>
          <ac:spMkLst>
            <pc:docMk/>
            <pc:sldMk cId="1516877112" sldId="286"/>
            <ac:spMk id="19" creationId="{12917C18-BFCF-4CCA-8469-51D9CFA4FE44}"/>
          </ac:spMkLst>
        </pc:spChg>
        <pc:spChg chg="del mod">
          <ac:chgData name="Virginie AMATE" userId="e1c3ff2b-d3bd-4445-9150-c77bac7cbae5" providerId="ADAL" clId="{60CFEE3D-4ACC-4B7E-8486-7AC31F35C383}" dt="2023-08-24T07:51:29.639" v="194" actId="478"/>
          <ac:spMkLst>
            <pc:docMk/>
            <pc:sldMk cId="1516877112" sldId="286"/>
            <ac:spMk id="22" creationId="{00000000-0000-0000-0000-000000000000}"/>
          </ac:spMkLst>
        </pc:spChg>
        <pc:spChg chg="add del mod">
          <ac:chgData name="Virginie AMATE" userId="e1c3ff2b-d3bd-4445-9150-c77bac7cbae5" providerId="ADAL" clId="{60CFEE3D-4ACC-4B7E-8486-7AC31F35C383}" dt="2023-08-24T07:51:26.808" v="193" actId="478"/>
          <ac:spMkLst>
            <pc:docMk/>
            <pc:sldMk cId="1516877112" sldId="286"/>
            <ac:spMk id="29" creationId="{DD89864B-7485-B98A-78AD-046CFA508766}"/>
          </ac:spMkLst>
        </pc:spChg>
        <pc:spChg chg="add mod">
          <ac:chgData name="Virginie AMATE" userId="e1c3ff2b-d3bd-4445-9150-c77bac7cbae5" providerId="ADAL" clId="{60CFEE3D-4ACC-4B7E-8486-7AC31F35C383}" dt="2023-08-24T07:49:29.750" v="165" actId="207"/>
          <ac:spMkLst>
            <pc:docMk/>
            <pc:sldMk cId="1516877112" sldId="286"/>
            <ac:spMk id="30" creationId="{4F45A893-4134-1753-3B5E-EAF72B86DB01}"/>
          </ac:spMkLst>
        </pc:spChg>
        <pc:spChg chg="add del mod">
          <ac:chgData name="Virginie AMATE" userId="e1c3ff2b-d3bd-4445-9150-c77bac7cbae5" providerId="ADAL" clId="{60CFEE3D-4ACC-4B7E-8486-7AC31F35C383}" dt="2023-08-24T07:51:42.107" v="197" actId="478"/>
          <ac:spMkLst>
            <pc:docMk/>
            <pc:sldMk cId="1516877112" sldId="286"/>
            <ac:spMk id="32" creationId="{56B6E83F-EF2A-CD8D-239E-6484F8DF40D0}"/>
          </ac:spMkLst>
        </pc:spChg>
      </pc:sldChg>
      <pc:sldChg chg="delSp mod">
        <pc:chgData name="Virginie AMATE" userId="e1c3ff2b-d3bd-4445-9150-c77bac7cbae5" providerId="ADAL" clId="{60CFEE3D-4ACC-4B7E-8486-7AC31F35C383}" dt="2023-08-24T15:01:59.272" v="2143" actId="478"/>
        <pc:sldMkLst>
          <pc:docMk/>
          <pc:sldMk cId="1617281539" sldId="287"/>
        </pc:sldMkLst>
        <pc:spChg chg="del">
          <ac:chgData name="Virginie AMATE" userId="e1c3ff2b-d3bd-4445-9150-c77bac7cbae5" providerId="ADAL" clId="{60CFEE3D-4ACC-4B7E-8486-7AC31F35C383}" dt="2023-08-24T15:01:59.272" v="2143" actId="478"/>
          <ac:spMkLst>
            <pc:docMk/>
            <pc:sldMk cId="1617281539" sldId="287"/>
            <ac:spMk id="2" creationId="{00000000-0000-0000-0000-000000000000}"/>
          </ac:spMkLst>
        </pc:spChg>
      </pc:sldChg>
      <pc:sldChg chg="delSp modSp mod">
        <pc:chgData name="Virginie AMATE" userId="e1c3ff2b-d3bd-4445-9150-c77bac7cbae5" providerId="ADAL" clId="{60CFEE3D-4ACC-4B7E-8486-7AC31F35C383}" dt="2023-08-24T15:04:10.923" v="2148" actId="20577"/>
        <pc:sldMkLst>
          <pc:docMk/>
          <pc:sldMk cId="1350732615" sldId="290"/>
        </pc:sldMkLst>
        <pc:spChg chg="del">
          <ac:chgData name="Virginie AMATE" userId="e1c3ff2b-d3bd-4445-9150-c77bac7cbae5" providerId="ADAL" clId="{60CFEE3D-4ACC-4B7E-8486-7AC31F35C383}" dt="2023-08-24T15:03:54.269" v="2146" actId="478"/>
          <ac:spMkLst>
            <pc:docMk/>
            <pc:sldMk cId="1350732615" sldId="290"/>
            <ac:spMk id="2" creationId="{00000000-0000-0000-0000-000000000000}"/>
          </ac:spMkLst>
        </pc:spChg>
        <pc:spChg chg="mod">
          <ac:chgData name="Virginie AMATE" userId="e1c3ff2b-d3bd-4445-9150-c77bac7cbae5" providerId="ADAL" clId="{60CFEE3D-4ACC-4B7E-8486-7AC31F35C383}" dt="2023-08-24T15:04:10.923" v="2148" actId="20577"/>
          <ac:spMkLst>
            <pc:docMk/>
            <pc:sldMk cId="1350732615" sldId="290"/>
            <ac:spMk id="4" creationId="{5AB25890-5D2B-8A4F-90E1-E25E94E888E5}"/>
          </ac:spMkLst>
        </pc:spChg>
        <pc:spChg chg="mod">
          <ac:chgData name="Virginie AMATE" userId="e1c3ff2b-d3bd-4445-9150-c77bac7cbae5" providerId="ADAL" clId="{60CFEE3D-4ACC-4B7E-8486-7AC31F35C383}" dt="2023-08-24T07:50:36.743" v="186" actId="20577"/>
          <ac:spMkLst>
            <pc:docMk/>
            <pc:sldMk cId="1350732615" sldId="290"/>
            <ac:spMk id="9" creationId="{CA8836AB-B424-7D41-B244-C8A9617743DB}"/>
          </ac:spMkLst>
        </pc:spChg>
      </pc:sldChg>
      <pc:sldChg chg="modSp mod">
        <pc:chgData name="Virginie AMATE" userId="e1c3ff2b-d3bd-4445-9150-c77bac7cbae5" providerId="ADAL" clId="{60CFEE3D-4ACC-4B7E-8486-7AC31F35C383}" dt="2023-08-24T07:51:13.369" v="192" actId="20577"/>
        <pc:sldMkLst>
          <pc:docMk/>
          <pc:sldMk cId="511578202" sldId="292"/>
        </pc:sldMkLst>
        <pc:spChg chg="mod">
          <ac:chgData name="Virginie AMATE" userId="e1c3ff2b-d3bd-4445-9150-c77bac7cbae5" providerId="ADAL" clId="{60CFEE3D-4ACC-4B7E-8486-7AC31F35C383}" dt="2023-08-24T07:46:00.397" v="8" actId="1076"/>
          <ac:spMkLst>
            <pc:docMk/>
            <pc:sldMk cId="511578202" sldId="292"/>
            <ac:spMk id="4" creationId="{5AB25890-5D2B-8A4F-90E1-E25E94E888E5}"/>
          </ac:spMkLst>
        </pc:spChg>
        <pc:spChg chg="mod">
          <ac:chgData name="Virginie AMATE" userId="e1c3ff2b-d3bd-4445-9150-c77bac7cbae5" providerId="ADAL" clId="{60CFEE3D-4ACC-4B7E-8486-7AC31F35C383}" dt="2023-08-24T07:51:13.369" v="192" actId="20577"/>
          <ac:spMkLst>
            <pc:docMk/>
            <pc:sldMk cId="511578202" sldId="292"/>
            <ac:spMk id="9" creationId="{CA8836AB-B424-7D41-B244-C8A9617743DB}"/>
          </ac:spMkLst>
        </pc:spChg>
      </pc:sldChg>
      <pc:sldChg chg="del">
        <pc:chgData name="Virginie AMATE" userId="e1c3ff2b-d3bd-4445-9150-c77bac7cbae5" providerId="ADAL" clId="{60CFEE3D-4ACC-4B7E-8486-7AC31F35C383}" dt="2023-08-24T07:51:00.688" v="189" actId="2696"/>
        <pc:sldMkLst>
          <pc:docMk/>
          <pc:sldMk cId="1579645396" sldId="296"/>
        </pc:sldMkLst>
      </pc:sldChg>
      <pc:sldChg chg="del">
        <pc:chgData name="Virginie AMATE" userId="e1c3ff2b-d3bd-4445-9150-c77bac7cbae5" providerId="ADAL" clId="{60CFEE3D-4ACC-4B7E-8486-7AC31F35C383}" dt="2023-08-24T07:51:09.136" v="190" actId="2696"/>
        <pc:sldMkLst>
          <pc:docMk/>
          <pc:sldMk cId="2137456886" sldId="297"/>
        </pc:sldMkLst>
      </pc:sldChg>
      <pc:sldChg chg="modSp mod">
        <pc:chgData name="Virginie AMATE" userId="e1c3ff2b-d3bd-4445-9150-c77bac7cbae5" providerId="ADAL" clId="{60CFEE3D-4ACC-4B7E-8486-7AC31F35C383}" dt="2023-08-24T07:50:29.046" v="184" actId="20577"/>
        <pc:sldMkLst>
          <pc:docMk/>
          <pc:sldMk cId="3102165437" sldId="299"/>
        </pc:sldMkLst>
        <pc:spChg chg="mod">
          <ac:chgData name="Virginie AMATE" userId="e1c3ff2b-d3bd-4445-9150-c77bac7cbae5" providerId="ADAL" clId="{60CFEE3D-4ACC-4B7E-8486-7AC31F35C383}" dt="2023-08-24T07:50:29.046" v="184" actId="20577"/>
          <ac:spMkLst>
            <pc:docMk/>
            <pc:sldMk cId="3102165437" sldId="299"/>
            <ac:spMk id="4" creationId="{00000000-0000-0000-0000-000000000000}"/>
          </ac:spMkLst>
        </pc:spChg>
      </pc:sldChg>
      <pc:sldChg chg="delSp modSp mod">
        <pc:chgData name="Virginie AMATE" userId="e1c3ff2b-d3bd-4445-9150-c77bac7cbae5" providerId="ADAL" clId="{60CFEE3D-4ACC-4B7E-8486-7AC31F35C383}" dt="2023-08-24T15:04:29.908" v="2149" actId="478"/>
        <pc:sldMkLst>
          <pc:docMk/>
          <pc:sldMk cId="1906591740" sldId="302"/>
        </pc:sldMkLst>
        <pc:spChg chg="del">
          <ac:chgData name="Virginie AMATE" userId="e1c3ff2b-d3bd-4445-9150-c77bac7cbae5" providerId="ADAL" clId="{60CFEE3D-4ACC-4B7E-8486-7AC31F35C383}" dt="2023-08-24T15:04:29.908" v="2149" actId="478"/>
          <ac:spMkLst>
            <pc:docMk/>
            <pc:sldMk cId="1906591740" sldId="302"/>
            <ac:spMk id="2" creationId="{00000000-0000-0000-0000-000000000000}"/>
          </ac:spMkLst>
        </pc:spChg>
        <pc:spChg chg="mod">
          <ac:chgData name="Virginie AMATE" userId="e1c3ff2b-d3bd-4445-9150-c77bac7cbae5" providerId="ADAL" clId="{60CFEE3D-4ACC-4B7E-8486-7AC31F35C383}" dt="2023-08-24T07:50:44.245" v="188" actId="20577"/>
          <ac:spMkLst>
            <pc:docMk/>
            <pc:sldMk cId="1906591740" sldId="302"/>
            <ac:spMk id="9" creationId="{CA8836AB-B424-7D41-B244-C8A9617743DB}"/>
          </ac:spMkLst>
        </pc:spChg>
      </pc:sldChg>
      <pc:sldChg chg="delSp modSp add mod ord">
        <pc:chgData name="Virginie AMATE" userId="e1c3ff2b-d3bd-4445-9150-c77bac7cbae5" providerId="ADAL" clId="{60CFEE3D-4ACC-4B7E-8486-7AC31F35C383}" dt="2023-08-24T07:50:14.547" v="182" actId="20577"/>
        <pc:sldMkLst>
          <pc:docMk/>
          <pc:sldMk cId="3843204099" sldId="304"/>
        </pc:sldMkLst>
        <pc:spChg chg="del mod">
          <ac:chgData name="Virginie AMATE" userId="e1c3ff2b-d3bd-4445-9150-c77bac7cbae5" providerId="ADAL" clId="{60CFEE3D-4ACC-4B7E-8486-7AC31F35C383}" dt="2023-08-24T07:50:01.169" v="178" actId="478"/>
          <ac:spMkLst>
            <pc:docMk/>
            <pc:sldMk cId="3843204099" sldId="304"/>
            <ac:spMk id="2" creationId="{00000000-0000-0000-0000-000000000000}"/>
          </ac:spMkLst>
        </pc:spChg>
        <pc:spChg chg="mod">
          <ac:chgData name="Virginie AMATE" userId="e1c3ff2b-d3bd-4445-9150-c77bac7cbae5" providerId="ADAL" clId="{60CFEE3D-4ACC-4B7E-8486-7AC31F35C383}" dt="2023-08-24T07:50:14.547" v="182" actId="20577"/>
          <ac:spMkLst>
            <pc:docMk/>
            <pc:sldMk cId="3843204099" sldId="304"/>
            <ac:spMk id="4" creationId="{5AB25890-5D2B-8A4F-90E1-E25E94E888E5}"/>
          </ac:spMkLst>
        </pc:spChg>
        <pc:spChg chg="mod">
          <ac:chgData name="Virginie AMATE" userId="e1c3ff2b-d3bd-4445-9150-c77bac7cbae5" providerId="ADAL" clId="{60CFEE3D-4ACC-4B7E-8486-7AC31F35C383}" dt="2023-08-24T07:46:37.161" v="15" actId="20577"/>
          <ac:spMkLst>
            <pc:docMk/>
            <pc:sldMk cId="3843204099" sldId="304"/>
            <ac:spMk id="9" creationId="{CA8836AB-B424-7D41-B244-C8A9617743DB}"/>
          </ac:spMkLst>
        </pc:spChg>
      </pc:sldChg>
      <pc:sldChg chg="modSp add mod ord">
        <pc:chgData name="Virginie AMATE" userId="e1c3ff2b-d3bd-4445-9150-c77bac7cbae5" providerId="ADAL" clId="{60CFEE3D-4ACC-4B7E-8486-7AC31F35C383}" dt="2023-08-24T08:04:00.890" v="1213" actId="20577"/>
        <pc:sldMkLst>
          <pc:docMk/>
          <pc:sldMk cId="2579150259" sldId="305"/>
        </pc:sldMkLst>
        <pc:spChg chg="mod">
          <ac:chgData name="Virginie AMATE" userId="e1c3ff2b-d3bd-4445-9150-c77bac7cbae5" providerId="ADAL" clId="{60CFEE3D-4ACC-4B7E-8486-7AC31F35C383}" dt="2023-08-24T07:54:19.385" v="278" actId="20577"/>
          <ac:spMkLst>
            <pc:docMk/>
            <pc:sldMk cId="2579150259" sldId="305"/>
            <ac:spMk id="2" creationId="{A88D8815-1B88-49CE-A8D4-493301311559}"/>
          </ac:spMkLst>
        </pc:spChg>
        <pc:spChg chg="mod">
          <ac:chgData name="Virginie AMATE" userId="e1c3ff2b-d3bd-4445-9150-c77bac7cbae5" providerId="ADAL" clId="{60CFEE3D-4ACC-4B7E-8486-7AC31F35C383}" dt="2023-08-24T08:04:00.890" v="1213" actId="20577"/>
          <ac:spMkLst>
            <pc:docMk/>
            <pc:sldMk cId="2579150259" sldId="305"/>
            <ac:spMk id="3" creationId="{A6981134-79F2-4F1B-B9B0-7A097FBC5689}"/>
          </ac:spMkLst>
        </pc:spChg>
      </pc:sldChg>
      <pc:sldMasterChg chg="modSp mod">
        <pc:chgData name="Virginie AMATE" userId="e1c3ff2b-d3bd-4445-9150-c77bac7cbae5" providerId="ADAL" clId="{60CFEE3D-4ACC-4B7E-8486-7AC31F35C383}" dt="2023-08-24T09:45:54.096" v="2038" actId="20577"/>
        <pc:sldMasterMkLst>
          <pc:docMk/>
          <pc:sldMasterMk cId="133953868" sldId="2147483687"/>
        </pc:sldMasterMkLst>
        <pc:spChg chg="mod">
          <ac:chgData name="Virginie AMATE" userId="e1c3ff2b-d3bd-4445-9150-c77bac7cbae5" providerId="ADAL" clId="{60CFEE3D-4ACC-4B7E-8486-7AC31F35C383}" dt="2023-08-24T09:45:54.096" v="2038" actId="20577"/>
          <ac:spMkLst>
            <pc:docMk/>
            <pc:sldMasterMk cId="133953868" sldId="2147483687"/>
            <ac:spMk id="4" creationId="{05DA12A9-4909-7D44-809F-8ACB8F415C23}"/>
          </ac:spMkLst>
        </pc:spChg>
      </pc:sldMasterChg>
      <pc:sldMasterChg chg="del delSldLayout">
        <pc:chgData name="Virginie AMATE" userId="e1c3ff2b-d3bd-4445-9150-c77bac7cbae5" providerId="ADAL" clId="{60CFEE3D-4ACC-4B7E-8486-7AC31F35C383}" dt="2023-08-24T07:51:09.136" v="190" actId="2696"/>
        <pc:sldMasterMkLst>
          <pc:docMk/>
          <pc:sldMasterMk cId="2007051923" sldId="2147483692"/>
        </pc:sldMasterMkLst>
        <pc:sldLayoutChg chg="del">
          <pc:chgData name="Virginie AMATE" userId="e1c3ff2b-d3bd-4445-9150-c77bac7cbae5" providerId="ADAL" clId="{60CFEE3D-4ACC-4B7E-8486-7AC31F35C383}" dt="2023-08-24T07:51:09.136" v="190" actId="2696"/>
          <pc:sldLayoutMkLst>
            <pc:docMk/>
            <pc:sldMasterMk cId="2007051923" sldId="2147483692"/>
            <pc:sldLayoutMk cId="3663758640" sldId="2147483693"/>
          </pc:sldLayoutMkLst>
        </pc:sldLayoutChg>
        <pc:sldLayoutChg chg="del">
          <pc:chgData name="Virginie AMATE" userId="e1c3ff2b-d3bd-4445-9150-c77bac7cbae5" providerId="ADAL" clId="{60CFEE3D-4ACC-4B7E-8486-7AC31F35C383}" dt="2023-08-24T07:51:09.136" v="190" actId="2696"/>
          <pc:sldLayoutMkLst>
            <pc:docMk/>
            <pc:sldMasterMk cId="2007051923" sldId="2147483692"/>
            <pc:sldLayoutMk cId="3538148357" sldId="2147483694"/>
          </pc:sldLayoutMkLst>
        </pc:sldLayoutChg>
        <pc:sldLayoutChg chg="del">
          <pc:chgData name="Virginie AMATE" userId="e1c3ff2b-d3bd-4445-9150-c77bac7cbae5" providerId="ADAL" clId="{60CFEE3D-4ACC-4B7E-8486-7AC31F35C383}" dt="2023-08-24T07:51:09.136" v="190" actId="2696"/>
          <pc:sldLayoutMkLst>
            <pc:docMk/>
            <pc:sldMasterMk cId="2007051923" sldId="2147483692"/>
            <pc:sldLayoutMk cId="3947802302" sldId="2147483695"/>
          </pc:sldLayoutMkLst>
        </pc:sldLayoutChg>
        <pc:sldLayoutChg chg="del">
          <pc:chgData name="Virginie AMATE" userId="e1c3ff2b-d3bd-4445-9150-c77bac7cbae5" providerId="ADAL" clId="{60CFEE3D-4ACC-4B7E-8486-7AC31F35C383}" dt="2023-08-24T07:51:09.136" v="190" actId="2696"/>
          <pc:sldLayoutMkLst>
            <pc:docMk/>
            <pc:sldMasterMk cId="2007051923" sldId="2147483692"/>
            <pc:sldLayoutMk cId="1039233334" sldId="2147483696"/>
          </pc:sldLayoutMkLst>
        </pc:sldLayoutChg>
        <pc:sldLayoutChg chg="del">
          <pc:chgData name="Virginie AMATE" userId="e1c3ff2b-d3bd-4445-9150-c77bac7cbae5" providerId="ADAL" clId="{60CFEE3D-4ACC-4B7E-8486-7AC31F35C383}" dt="2023-08-24T07:51:09.136" v="190" actId="2696"/>
          <pc:sldLayoutMkLst>
            <pc:docMk/>
            <pc:sldMasterMk cId="2007051923" sldId="2147483692"/>
            <pc:sldLayoutMk cId="383806537" sldId="2147483697"/>
          </pc:sldLayoutMkLst>
        </pc:sldLayoutChg>
        <pc:sldLayoutChg chg="del">
          <pc:chgData name="Virginie AMATE" userId="e1c3ff2b-d3bd-4445-9150-c77bac7cbae5" providerId="ADAL" clId="{60CFEE3D-4ACC-4B7E-8486-7AC31F35C383}" dt="2023-08-24T07:51:09.136" v="190" actId="2696"/>
          <pc:sldLayoutMkLst>
            <pc:docMk/>
            <pc:sldMasterMk cId="2007051923" sldId="2147483692"/>
            <pc:sldLayoutMk cId="3891846703" sldId="2147483698"/>
          </pc:sldLayoutMkLst>
        </pc:sldLayoutChg>
        <pc:sldLayoutChg chg="del">
          <pc:chgData name="Virginie AMATE" userId="e1c3ff2b-d3bd-4445-9150-c77bac7cbae5" providerId="ADAL" clId="{60CFEE3D-4ACC-4B7E-8486-7AC31F35C383}" dt="2023-08-24T07:51:09.136" v="190" actId="2696"/>
          <pc:sldLayoutMkLst>
            <pc:docMk/>
            <pc:sldMasterMk cId="2007051923" sldId="2147483692"/>
            <pc:sldLayoutMk cId="3782090468" sldId="2147483699"/>
          </pc:sldLayoutMkLst>
        </pc:sldLayoutChg>
        <pc:sldLayoutChg chg="del">
          <pc:chgData name="Virginie AMATE" userId="e1c3ff2b-d3bd-4445-9150-c77bac7cbae5" providerId="ADAL" clId="{60CFEE3D-4ACC-4B7E-8486-7AC31F35C383}" dt="2023-08-24T07:51:09.136" v="190" actId="2696"/>
          <pc:sldLayoutMkLst>
            <pc:docMk/>
            <pc:sldMasterMk cId="2007051923" sldId="2147483692"/>
            <pc:sldLayoutMk cId="769269574" sldId="2147483700"/>
          </pc:sldLayoutMkLst>
        </pc:sldLayoutChg>
        <pc:sldLayoutChg chg="del">
          <pc:chgData name="Virginie AMATE" userId="e1c3ff2b-d3bd-4445-9150-c77bac7cbae5" providerId="ADAL" clId="{60CFEE3D-4ACC-4B7E-8486-7AC31F35C383}" dt="2023-08-24T07:51:09.136" v="190" actId="2696"/>
          <pc:sldLayoutMkLst>
            <pc:docMk/>
            <pc:sldMasterMk cId="2007051923" sldId="2147483692"/>
            <pc:sldLayoutMk cId="2559838369" sldId="2147483701"/>
          </pc:sldLayoutMkLst>
        </pc:sldLayoutChg>
        <pc:sldLayoutChg chg="del">
          <pc:chgData name="Virginie AMATE" userId="e1c3ff2b-d3bd-4445-9150-c77bac7cbae5" providerId="ADAL" clId="{60CFEE3D-4ACC-4B7E-8486-7AC31F35C383}" dt="2023-08-24T07:51:09.136" v="190" actId="2696"/>
          <pc:sldLayoutMkLst>
            <pc:docMk/>
            <pc:sldMasterMk cId="2007051923" sldId="2147483692"/>
            <pc:sldLayoutMk cId="2819500896" sldId="2147483702"/>
          </pc:sldLayoutMkLst>
        </pc:sldLayoutChg>
        <pc:sldLayoutChg chg="del">
          <pc:chgData name="Virginie AMATE" userId="e1c3ff2b-d3bd-4445-9150-c77bac7cbae5" providerId="ADAL" clId="{60CFEE3D-4ACC-4B7E-8486-7AC31F35C383}" dt="2023-08-24T07:51:09.136" v="190" actId="2696"/>
          <pc:sldLayoutMkLst>
            <pc:docMk/>
            <pc:sldMasterMk cId="2007051923" sldId="2147483692"/>
            <pc:sldLayoutMk cId="2815676145" sldId="2147483703"/>
          </pc:sldLayoutMkLst>
        </pc:sldLayoutChg>
        <pc:sldLayoutChg chg="del">
          <pc:chgData name="Virginie AMATE" userId="e1c3ff2b-d3bd-4445-9150-c77bac7cbae5" providerId="ADAL" clId="{60CFEE3D-4ACC-4B7E-8486-7AC31F35C383}" dt="2023-08-24T07:51:09.136" v="190" actId="2696"/>
          <pc:sldLayoutMkLst>
            <pc:docMk/>
            <pc:sldMasterMk cId="2007051923" sldId="2147483692"/>
            <pc:sldLayoutMk cId="3347192215" sldId="2147483704"/>
          </pc:sldLayoutMkLst>
        </pc:sldLayoutChg>
        <pc:sldLayoutChg chg="del">
          <pc:chgData name="Virginie AMATE" userId="e1c3ff2b-d3bd-4445-9150-c77bac7cbae5" providerId="ADAL" clId="{60CFEE3D-4ACC-4B7E-8486-7AC31F35C383}" dt="2023-08-24T07:51:09.136" v="190" actId="2696"/>
          <pc:sldLayoutMkLst>
            <pc:docMk/>
            <pc:sldMasterMk cId="2007051923" sldId="2147483692"/>
            <pc:sldLayoutMk cId="4163587306" sldId="2147483705"/>
          </pc:sldLayoutMkLst>
        </pc:sldLayoutChg>
        <pc:sldLayoutChg chg="del">
          <pc:chgData name="Virginie AMATE" userId="e1c3ff2b-d3bd-4445-9150-c77bac7cbae5" providerId="ADAL" clId="{60CFEE3D-4ACC-4B7E-8486-7AC31F35C383}" dt="2023-08-24T07:51:09.136" v="190" actId="2696"/>
          <pc:sldLayoutMkLst>
            <pc:docMk/>
            <pc:sldMasterMk cId="2007051923" sldId="2147483692"/>
            <pc:sldLayoutMk cId="2672089794" sldId="2147483706"/>
          </pc:sldLayoutMkLst>
        </pc:sldLayoutChg>
        <pc:sldLayoutChg chg="del">
          <pc:chgData name="Virginie AMATE" userId="e1c3ff2b-d3bd-4445-9150-c77bac7cbae5" providerId="ADAL" clId="{60CFEE3D-4ACC-4B7E-8486-7AC31F35C383}" dt="2023-08-24T07:51:09.136" v="190" actId="2696"/>
          <pc:sldLayoutMkLst>
            <pc:docMk/>
            <pc:sldMasterMk cId="2007051923" sldId="2147483692"/>
            <pc:sldLayoutMk cId="4111354057" sldId="2147483707"/>
          </pc:sldLayoutMkLst>
        </pc:sldLayoutChg>
      </pc:sldMasterChg>
    </pc:docChg>
  </pc:docChgLst>
  <pc:docChgLst>
    <pc:chgData name="Thierry MARCHAND" userId="S::thierry.marchand@ffjudo.com::c4773998-c2b6-4751-890d-0d3030f65212" providerId="AD" clId="Web-{1E3D82D1-93A4-4F6F-AF83-C171B4FDADB4}"/>
    <pc:docChg chg="modSld">
      <pc:chgData name="Thierry MARCHAND" userId="S::thierry.marchand@ffjudo.com::c4773998-c2b6-4751-890d-0d3030f65212" providerId="AD" clId="Web-{1E3D82D1-93A4-4F6F-AF83-C171B4FDADB4}" dt="2023-08-29T14:46:13.374" v="2" actId="20577"/>
      <pc:docMkLst>
        <pc:docMk/>
      </pc:docMkLst>
      <pc:sldChg chg="modSp">
        <pc:chgData name="Thierry MARCHAND" userId="S::thierry.marchand@ffjudo.com::c4773998-c2b6-4751-890d-0d3030f65212" providerId="AD" clId="Web-{1E3D82D1-93A4-4F6F-AF83-C171B4FDADB4}" dt="2023-08-29T14:46:13.374" v="2" actId="20577"/>
        <pc:sldMkLst>
          <pc:docMk/>
          <pc:sldMk cId="3614412475" sldId="306"/>
        </pc:sldMkLst>
        <pc:spChg chg="mod">
          <ac:chgData name="Thierry MARCHAND" userId="S::thierry.marchand@ffjudo.com::c4773998-c2b6-4751-890d-0d3030f65212" providerId="AD" clId="Web-{1E3D82D1-93A4-4F6F-AF83-C171B4FDADB4}" dt="2023-08-29T14:46:13.374" v="2" actId="20577"/>
          <ac:spMkLst>
            <pc:docMk/>
            <pc:sldMk cId="3614412475" sldId="306"/>
            <ac:spMk id="56" creationId="{BA373A80-8BB4-4B52-B73F-CB9FBE9E3DAB}"/>
          </ac:spMkLst>
        </pc:spChg>
      </pc:sldChg>
    </pc:docChg>
  </pc:docChgLst>
  <pc:docChgLst>
    <pc:chgData name="Sylvain LIMOUZIN" userId="ed0cb233-c2d8-4a5d-9b97-c285542b2ac8" providerId="ADAL" clId="{C1F7ED45-189C-4DB5-A8DD-D30917427708}"/>
    <pc:docChg chg="custSel addSld delSld modSld sldOrd">
      <pc:chgData name="Sylvain LIMOUZIN" userId="ed0cb233-c2d8-4a5d-9b97-c285542b2ac8" providerId="ADAL" clId="{C1F7ED45-189C-4DB5-A8DD-D30917427708}" dt="2023-08-25T10:44:05.489" v="133" actId="47"/>
      <pc:docMkLst>
        <pc:docMk/>
      </pc:docMkLst>
      <pc:sldChg chg="addSp delSp modSp">
        <pc:chgData name="Sylvain LIMOUZIN" userId="ed0cb233-c2d8-4a5d-9b97-c285542b2ac8" providerId="ADAL" clId="{C1F7ED45-189C-4DB5-A8DD-D30917427708}" dt="2023-08-25T10:40:26.083" v="65"/>
        <pc:sldMkLst>
          <pc:docMk/>
          <pc:sldMk cId="1851307037" sldId="262"/>
        </pc:sldMkLst>
        <pc:spChg chg="add del mod">
          <ac:chgData name="Sylvain LIMOUZIN" userId="ed0cb233-c2d8-4a5d-9b97-c285542b2ac8" providerId="ADAL" clId="{C1F7ED45-189C-4DB5-A8DD-D30917427708}" dt="2023-08-25T10:40:26.083" v="65"/>
          <ac:spMkLst>
            <pc:docMk/>
            <pc:sldMk cId="1851307037" sldId="262"/>
            <ac:spMk id="5" creationId="{FD1054B0-606A-5599-6029-FC90C13722ED}"/>
          </ac:spMkLst>
        </pc:spChg>
        <pc:spChg chg="add del mod">
          <ac:chgData name="Sylvain LIMOUZIN" userId="ed0cb233-c2d8-4a5d-9b97-c285542b2ac8" providerId="ADAL" clId="{C1F7ED45-189C-4DB5-A8DD-D30917427708}" dt="2023-08-25T10:40:26.083" v="65"/>
          <ac:spMkLst>
            <pc:docMk/>
            <pc:sldMk cId="1851307037" sldId="262"/>
            <ac:spMk id="6" creationId="{D9098003-6292-D807-FD02-323AD4F8756E}"/>
          </ac:spMkLst>
        </pc:spChg>
        <pc:spChg chg="add del mod">
          <ac:chgData name="Sylvain LIMOUZIN" userId="ed0cb233-c2d8-4a5d-9b97-c285542b2ac8" providerId="ADAL" clId="{C1F7ED45-189C-4DB5-A8DD-D30917427708}" dt="2023-08-25T10:40:26.083" v="65"/>
          <ac:spMkLst>
            <pc:docMk/>
            <pc:sldMk cId="1851307037" sldId="262"/>
            <ac:spMk id="7" creationId="{F7EBAB48-9610-65DC-FD43-7F6AC560A8DC}"/>
          </ac:spMkLst>
        </pc:spChg>
        <pc:picChg chg="add del mod">
          <ac:chgData name="Sylvain LIMOUZIN" userId="ed0cb233-c2d8-4a5d-9b97-c285542b2ac8" providerId="ADAL" clId="{C1F7ED45-189C-4DB5-A8DD-D30917427708}" dt="2023-08-25T10:40:26.083" v="65"/>
          <ac:picMkLst>
            <pc:docMk/>
            <pc:sldMk cId="1851307037" sldId="262"/>
            <ac:picMk id="8" creationId="{29E6F7B5-D081-00C5-4148-860394702097}"/>
          </ac:picMkLst>
        </pc:picChg>
      </pc:sldChg>
      <pc:sldChg chg="modSp mod ord">
        <pc:chgData name="Sylvain LIMOUZIN" userId="ed0cb233-c2d8-4a5d-9b97-c285542b2ac8" providerId="ADAL" clId="{C1F7ED45-189C-4DB5-A8DD-D30917427708}" dt="2023-08-25T10:43:24.402" v="129"/>
        <pc:sldMkLst>
          <pc:docMk/>
          <pc:sldMk cId="2959578504" sldId="283"/>
        </pc:sldMkLst>
        <pc:spChg chg="mod">
          <ac:chgData name="Sylvain LIMOUZIN" userId="ed0cb233-c2d8-4a5d-9b97-c285542b2ac8" providerId="ADAL" clId="{C1F7ED45-189C-4DB5-A8DD-D30917427708}" dt="2023-08-24T17:55:14.546" v="61" actId="20577"/>
          <ac:spMkLst>
            <pc:docMk/>
            <pc:sldMk cId="2959578504" sldId="283"/>
            <ac:spMk id="3" creationId="{A6981134-79F2-4F1B-B9B0-7A097FBC5689}"/>
          </ac:spMkLst>
        </pc:spChg>
      </pc:sldChg>
      <pc:sldChg chg="add del">
        <pc:chgData name="Sylvain LIMOUZIN" userId="ed0cb233-c2d8-4a5d-9b97-c285542b2ac8" providerId="ADAL" clId="{C1F7ED45-189C-4DB5-A8DD-D30917427708}" dt="2023-08-25T10:44:05.489" v="133" actId="47"/>
        <pc:sldMkLst>
          <pc:docMk/>
          <pc:sldMk cId="1589191451" sldId="285"/>
        </pc:sldMkLst>
      </pc:sldChg>
      <pc:sldChg chg="addSp modSp mod">
        <pc:chgData name="Sylvain LIMOUZIN" userId="ed0cb233-c2d8-4a5d-9b97-c285542b2ac8" providerId="ADAL" clId="{C1F7ED45-189C-4DB5-A8DD-D30917427708}" dt="2023-08-25T10:42:13.384" v="127" actId="20577"/>
        <pc:sldMkLst>
          <pc:docMk/>
          <pc:sldMk cId="1516877112" sldId="286"/>
        </pc:sldMkLst>
        <pc:spChg chg="add mod">
          <ac:chgData name="Sylvain LIMOUZIN" userId="ed0cb233-c2d8-4a5d-9b97-c285542b2ac8" providerId="ADAL" clId="{C1F7ED45-189C-4DB5-A8DD-D30917427708}" dt="2023-08-25T10:41:53.557" v="100" actId="20577"/>
          <ac:spMkLst>
            <pc:docMk/>
            <pc:sldMk cId="1516877112" sldId="286"/>
            <ac:spMk id="2" creationId="{BA7DAB58-9D93-855D-0F80-207EF6797797}"/>
          </ac:spMkLst>
        </pc:spChg>
        <pc:spChg chg="add mod">
          <ac:chgData name="Sylvain LIMOUZIN" userId="ed0cb233-c2d8-4a5d-9b97-c285542b2ac8" providerId="ADAL" clId="{C1F7ED45-189C-4DB5-A8DD-D30917427708}" dt="2023-08-25T10:42:13.384" v="127" actId="20577"/>
          <ac:spMkLst>
            <pc:docMk/>
            <pc:sldMk cId="1516877112" sldId="286"/>
            <ac:spMk id="3" creationId="{F0B3A16F-975D-9AFF-6C81-64ACD7A12E3F}"/>
          </ac:spMkLst>
        </pc:spChg>
      </pc:sldChg>
      <pc:sldChg chg="add del">
        <pc:chgData name="Sylvain LIMOUZIN" userId="ed0cb233-c2d8-4a5d-9b97-c285542b2ac8" providerId="ADAL" clId="{C1F7ED45-189C-4DB5-A8DD-D30917427708}" dt="2023-08-25T10:39:58.014" v="63" actId="47"/>
        <pc:sldMkLst>
          <pc:docMk/>
          <pc:sldMk cId="404970135" sldId="306"/>
        </pc:sldMkLst>
      </pc:sldChg>
      <pc:sldChg chg="modSp add mod">
        <pc:chgData name="Sylvain LIMOUZIN" userId="ed0cb233-c2d8-4a5d-9b97-c285542b2ac8" providerId="ADAL" clId="{C1F7ED45-189C-4DB5-A8DD-D30917427708}" dt="2023-08-25T10:40:43.090" v="67" actId="27636"/>
        <pc:sldMkLst>
          <pc:docMk/>
          <pc:sldMk cId="3614412475" sldId="306"/>
        </pc:sldMkLst>
        <pc:spChg chg="mod">
          <ac:chgData name="Sylvain LIMOUZIN" userId="ed0cb233-c2d8-4a5d-9b97-c285542b2ac8" providerId="ADAL" clId="{C1F7ED45-189C-4DB5-A8DD-D30917427708}" dt="2023-08-25T10:40:43.090" v="67" actId="27636"/>
          <ac:spMkLst>
            <pc:docMk/>
            <pc:sldMk cId="3614412475" sldId="306"/>
            <ac:spMk id="21" creationId="{036E4818-53AB-D233-2C24-56FACCFA6FB8}"/>
          </ac:spMkLst>
        </pc:spChg>
      </pc:sldChg>
      <pc:sldChg chg="add del">
        <pc:chgData name="Sylvain LIMOUZIN" userId="ed0cb233-c2d8-4a5d-9b97-c285542b2ac8" providerId="ADAL" clId="{C1F7ED45-189C-4DB5-A8DD-D30917427708}" dt="2023-08-25T10:41:11.978" v="69" actId="47"/>
        <pc:sldMkLst>
          <pc:docMk/>
          <pc:sldMk cId="652836359" sldId="307"/>
        </pc:sldMkLst>
      </pc:sldChg>
      <pc:sldChg chg="delSp modSp add mod">
        <pc:chgData name="Sylvain LIMOUZIN" userId="ed0cb233-c2d8-4a5d-9b97-c285542b2ac8" providerId="ADAL" clId="{C1F7ED45-189C-4DB5-A8DD-D30917427708}" dt="2023-08-25T10:41:35.876" v="96" actId="478"/>
        <pc:sldMkLst>
          <pc:docMk/>
          <pc:sldMk cId="4001398216" sldId="307"/>
        </pc:sldMkLst>
        <pc:spChg chg="del">
          <ac:chgData name="Sylvain LIMOUZIN" userId="ed0cb233-c2d8-4a5d-9b97-c285542b2ac8" providerId="ADAL" clId="{C1F7ED45-189C-4DB5-A8DD-D30917427708}" dt="2023-08-25T10:41:35.876" v="96" actId="478"/>
          <ac:spMkLst>
            <pc:docMk/>
            <pc:sldMk cId="4001398216" sldId="307"/>
            <ac:spMk id="2" creationId="{00000000-0000-0000-0000-000000000000}"/>
          </ac:spMkLst>
        </pc:spChg>
        <pc:spChg chg="mod">
          <ac:chgData name="Sylvain LIMOUZIN" userId="ed0cb233-c2d8-4a5d-9b97-c285542b2ac8" providerId="ADAL" clId="{C1F7ED45-189C-4DB5-A8DD-D30917427708}" dt="2023-08-25T10:41:32.049" v="95" actId="20577"/>
          <ac:spMkLst>
            <pc:docMk/>
            <pc:sldMk cId="4001398216" sldId="307"/>
            <ac:spMk id="4" creationId="{5AB25890-5D2B-8A4F-90E1-E25E94E888E5}"/>
          </ac:spMkLst>
        </pc:spChg>
        <pc:spChg chg="mod">
          <ac:chgData name="Sylvain LIMOUZIN" userId="ed0cb233-c2d8-4a5d-9b97-c285542b2ac8" providerId="ADAL" clId="{C1F7ED45-189C-4DB5-A8DD-D30917427708}" dt="2023-08-25T10:41:22.690" v="72" actId="20577"/>
          <ac:spMkLst>
            <pc:docMk/>
            <pc:sldMk cId="4001398216" sldId="307"/>
            <ac:spMk id="9" creationId="{CA8836AB-B424-7D41-B244-C8A9617743DB}"/>
          </ac:spMkLst>
        </pc:spChg>
      </pc:sldChg>
      <pc:sldMasterChg chg="delSldLayout">
        <pc:chgData name="Sylvain LIMOUZIN" userId="ed0cb233-c2d8-4a5d-9b97-c285542b2ac8" providerId="ADAL" clId="{C1F7ED45-189C-4DB5-A8DD-D30917427708}" dt="2023-08-25T10:41:11.978" v="69" actId="47"/>
        <pc:sldMasterMkLst>
          <pc:docMk/>
          <pc:sldMasterMk cId="221679463" sldId="2147483648"/>
        </pc:sldMasterMkLst>
        <pc:sldLayoutChg chg="del">
          <pc:chgData name="Sylvain LIMOUZIN" userId="ed0cb233-c2d8-4a5d-9b97-c285542b2ac8" providerId="ADAL" clId="{C1F7ED45-189C-4DB5-A8DD-D30917427708}" dt="2023-08-25T10:41:11.978" v="69" actId="47"/>
          <pc:sldLayoutMkLst>
            <pc:docMk/>
            <pc:sldMasterMk cId="221679463" sldId="2147483648"/>
            <pc:sldLayoutMk cId="2516853293" sldId="2147483694"/>
          </pc:sldLayoutMkLst>
        </pc:sldLayoutChg>
      </pc:sldMasterChg>
      <pc:sldMasterChg chg="delSldLayout">
        <pc:chgData name="Sylvain LIMOUZIN" userId="ed0cb233-c2d8-4a5d-9b97-c285542b2ac8" providerId="ADAL" clId="{C1F7ED45-189C-4DB5-A8DD-D30917427708}" dt="2023-08-25T10:44:05.489" v="133" actId="47"/>
        <pc:sldMasterMkLst>
          <pc:docMk/>
          <pc:sldMasterMk cId="133953868" sldId="2147483687"/>
        </pc:sldMasterMkLst>
        <pc:sldLayoutChg chg="del">
          <pc:chgData name="Sylvain LIMOUZIN" userId="ed0cb233-c2d8-4a5d-9b97-c285542b2ac8" providerId="ADAL" clId="{C1F7ED45-189C-4DB5-A8DD-D30917427708}" dt="2023-08-25T10:44:05.489" v="133" actId="47"/>
          <pc:sldLayoutMkLst>
            <pc:docMk/>
            <pc:sldMasterMk cId="133953868" sldId="2147483687"/>
            <pc:sldLayoutMk cId="1516262647" sldId="2147483694"/>
          </pc:sldLayoutMkLst>
        </pc:sldLayoutChg>
      </pc:sldMasterChg>
    </pc:docChg>
  </pc:docChgLst>
  <pc:docChgLst>
    <pc:chgData name="Thierry MARCHAND" userId="S::thierry.marchand@ffjudo.com::c4773998-c2b6-4751-890d-0d3030f65212" providerId="AD" clId="Web-{DAB0E61D-F8C7-4903-AD54-7EBD1EDFCF1A}"/>
    <pc:docChg chg="modSld">
      <pc:chgData name="Thierry MARCHAND" userId="S::thierry.marchand@ffjudo.com::c4773998-c2b6-4751-890d-0d3030f65212" providerId="AD" clId="Web-{DAB0E61D-F8C7-4903-AD54-7EBD1EDFCF1A}" dt="2023-08-29T14:46:33.488" v="1" actId="20577"/>
      <pc:docMkLst>
        <pc:docMk/>
      </pc:docMkLst>
      <pc:sldChg chg="modSp">
        <pc:chgData name="Thierry MARCHAND" userId="S::thierry.marchand@ffjudo.com::c4773998-c2b6-4751-890d-0d3030f65212" providerId="AD" clId="Web-{DAB0E61D-F8C7-4903-AD54-7EBD1EDFCF1A}" dt="2023-08-29T14:46:33.488" v="1" actId="20577"/>
        <pc:sldMkLst>
          <pc:docMk/>
          <pc:sldMk cId="3614412475" sldId="306"/>
        </pc:sldMkLst>
        <pc:spChg chg="mod">
          <ac:chgData name="Thierry MARCHAND" userId="S::thierry.marchand@ffjudo.com::c4773998-c2b6-4751-890d-0d3030f65212" providerId="AD" clId="Web-{DAB0E61D-F8C7-4903-AD54-7EBD1EDFCF1A}" dt="2023-08-29T14:46:33.488" v="1" actId="20577"/>
          <ac:spMkLst>
            <pc:docMk/>
            <pc:sldMk cId="3614412475" sldId="306"/>
            <ac:spMk id="56" creationId="{BA373A80-8BB4-4B52-B73F-CB9FBE9E3DAB}"/>
          </ac:spMkLst>
        </pc:spChg>
      </pc:sldChg>
    </pc:docChg>
  </pc:docChgLst>
  <pc:docChgLst>
    <pc:chgData name="Sebastien JOURNET" userId="S::sebastien.journet@ffjudo.com::8ce932eb-e75f-478c-b4ab-1135d0e5979a" providerId="AD" clId="Web-{6117F650-3A80-4D9B-BB8E-20A67CED1FE6}"/>
    <pc:docChg chg="addSld modSld">
      <pc:chgData name="Sebastien JOURNET" userId="S::sebastien.journet@ffjudo.com::8ce932eb-e75f-478c-b4ab-1135d0e5979a" providerId="AD" clId="Web-{6117F650-3A80-4D9B-BB8E-20A67CED1FE6}" dt="2023-09-11T10:09:18.706" v="446" actId="20577"/>
      <pc:docMkLst>
        <pc:docMk/>
      </pc:docMkLst>
      <pc:sldChg chg="modSp add replId">
        <pc:chgData name="Sebastien JOURNET" userId="S::sebastien.journet@ffjudo.com::8ce932eb-e75f-478c-b4ab-1135d0e5979a" providerId="AD" clId="Web-{6117F650-3A80-4D9B-BB8E-20A67CED1FE6}" dt="2023-09-11T10:09:18.706" v="446" actId="20577"/>
        <pc:sldMkLst>
          <pc:docMk/>
          <pc:sldMk cId="4215849656" sldId="308"/>
        </pc:sldMkLst>
        <pc:spChg chg="mod">
          <ac:chgData name="Sebastien JOURNET" userId="S::sebastien.journet@ffjudo.com::8ce932eb-e75f-478c-b4ab-1135d0e5979a" providerId="AD" clId="Web-{6117F650-3A80-4D9B-BB8E-20A67CED1FE6}" dt="2023-09-11T09:54:52.903" v="20" actId="1076"/>
          <ac:spMkLst>
            <pc:docMk/>
            <pc:sldMk cId="4215849656" sldId="308"/>
            <ac:spMk id="2" creationId="{A88D8815-1B88-49CE-A8D4-493301311559}"/>
          </ac:spMkLst>
        </pc:spChg>
        <pc:spChg chg="mod">
          <ac:chgData name="Sebastien JOURNET" userId="S::sebastien.journet@ffjudo.com::8ce932eb-e75f-478c-b4ab-1135d0e5979a" providerId="AD" clId="Web-{6117F650-3A80-4D9B-BB8E-20A67CED1FE6}" dt="2023-09-11T10:09:18.706" v="446" actId="20577"/>
          <ac:spMkLst>
            <pc:docMk/>
            <pc:sldMk cId="4215849656" sldId="308"/>
            <ac:spMk id="3" creationId="{A6981134-79F2-4F1B-B9B0-7A097FBC5689}"/>
          </ac:spMkLst>
        </pc:spChg>
        <pc:spChg chg="mod">
          <ac:chgData name="Sebastien JOURNET" userId="S::sebastien.journet@ffjudo.com::8ce932eb-e75f-478c-b4ab-1135d0e5979a" providerId="AD" clId="Web-{6117F650-3A80-4D9B-BB8E-20A67CED1FE6}" dt="2023-09-11T09:54:47.434" v="19" actId="1076"/>
          <ac:spMkLst>
            <pc:docMk/>
            <pc:sldMk cId="4215849656" sldId="308"/>
            <ac:spMk id="4"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DF006AD7-EA58-A85C-F06C-C46A1C2A5A9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771F9D76-6029-F241-5CBD-378F0714FE4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8BF15D7-A3D5-4870-BF3F-17F874EE29C9}" type="datetimeFigureOut">
              <a:rPr lang="fr-FR" smtClean="0"/>
              <a:t>11/09/2023</a:t>
            </a:fld>
            <a:endParaRPr lang="fr-FR"/>
          </a:p>
        </p:txBody>
      </p:sp>
      <p:sp>
        <p:nvSpPr>
          <p:cNvPr id="4" name="Espace réservé du pied de page 3">
            <a:extLst>
              <a:ext uri="{FF2B5EF4-FFF2-40B4-BE49-F238E27FC236}">
                <a16:creationId xmlns:a16="http://schemas.microsoft.com/office/drawing/2014/main" id="{5A849A51-E353-E6F5-E67E-087401B42B9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1B424914-8974-2956-8731-CF400D309AB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0F64DD2-7EBE-480A-B8C0-201613067DA0}" type="slidenum">
              <a:rPr lang="fr-FR" smtClean="0"/>
              <a:t>‹N°›</a:t>
            </a:fld>
            <a:endParaRPr lang="fr-FR"/>
          </a:p>
        </p:txBody>
      </p:sp>
    </p:spTree>
    <p:extLst>
      <p:ext uri="{BB962C8B-B14F-4D97-AF65-F5344CB8AC3E}">
        <p14:creationId xmlns:p14="http://schemas.microsoft.com/office/powerpoint/2010/main" val="36923512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24A94D-DAC1-4C4D-BD59-63D80A3E1255}" type="datetimeFigureOut">
              <a:rPr lang="fr-FR" smtClean="0"/>
              <a:t>11/09/2023</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0DF207-B65A-488C-B09B-AEDF2636ED78}" type="slidenum">
              <a:rPr lang="fr-FR" smtClean="0"/>
              <a:t>‹N°›</a:t>
            </a:fld>
            <a:endParaRPr lang="fr-FR"/>
          </a:p>
        </p:txBody>
      </p:sp>
    </p:spTree>
    <p:extLst>
      <p:ext uri="{BB962C8B-B14F-4D97-AF65-F5344CB8AC3E}">
        <p14:creationId xmlns:p14="http://schemas.microsoft.com/office/powerpoint/2010/main" val="36808566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Master" Target="../slideMasters/slideMaster5.xml"/><Relationship Id="rId4" Type="http://schemas.openxmlformats.org/officeDocument/2006/relationships/image" Target="../media/image7.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32E1D7CB-BCCE-4C32-ADCD-990E7EE5BB25}" type="datetimeFigureOut">
              <a:rPr lang="fr-FR" smtClean="0"/>
              <a:t>11/09/2023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79F4B33-3048-4F24-8499-85E66E181168}" type="slidenum">
              <a:rPr lang="fr-FR" smtClean="0"/>
              <a:t>‹N°›</a:t>
            </a:fld>
            <a:endParaRPr lang="fr-FR"/>
          </a:p>
        </p:txBody>
      </p:sp>
    </p:spTree>
    <p:extLst>
      <p:ext uri="{BB962C8B-B14F-4D97-AF65-F5344CB8AC3E}">
        <p14:creationId xmlns:p14="http://schemas.microsoft.com/office/powerpoint/2010/main" val="19466823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32E1D7CB-BCCE-4C32-ADCD-990E7EE5BB25}" type="datetimeFigureOut">
              <a:rPr lang="fr-FR" smtClean="0"/>
              <a:t>11/09/2023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79F4B33-3048-4F24-8499-85E66E181168}" type="slidenum">
              <a:rPr lang="fr-FR" smtClean="0"/>
              <a:t>‹N°›</a:t>
            </a:fld>
            <a:endParaRPr lang="fr-FR"/>
          </a:p>
        </p:txBody>
      </p:sp>
    </p:spTree>
    <p:extLst>
      <p:ext uri="{BB962C8B-B14F-4D97-AF65-F5344CB8AC3E}">
        <p14:creationId xmlns:p14="http://schemas.microsoft.com/office/powerpoint/2010/main" val="22155481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32E1D7CB-BCCE-4C32-ADCD-990E7EE5BB25}" type="datetimeFigureOut">
              <a:rPr lang="fr-FR" smtClean="0"/>
              <a:t>11/09/2023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79F4B33-3048-4F24-8499-85E66E181168}" type="slidenum">
              <a:rPr lang="fr-FR" smtClean="0"/>
              <a:t>‹N°›</a:t>
            </a:fld>
            <a:endParaRPr lang="fr-FR"/>
          </a:p>
        </p:txBody>
      </p:sp>
    </p:spTree>
    <p:extLst>
      <p:ext uri="{BB962C8B-B14F-4D97-AF65-F5344CB8AC3E}">
        <p14:creationId xmlns:p14="http://schemas.microsoft.com/office/powerpoint/2010/main" val="33726449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re + 1 colonn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73C5A96-7E40-4A4F-A9CA-1DD3EE69821E}"/>
              </a:ext>
            </a:extLst>
          </p:cNvPr>
          <p:cNvSpPr/>
          <p:nvPr userDrawn="1"/>
        </p:nvSpPr>
        <p:spPr>
          <a:xfrm>
            <a:off x="2739346" y="1411515"/>
            <a:ext cx="6713308" cy="4034971"/>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Google Shape;24;p5">
            <a:extLst>
              <a:ext uri="{FF2B5EF4-FFF2-40B4-BE49-F238E27FC236}">
                <a16:creationId xmlns:a16="http://schemas.microsoft.com/office/drawing/2014/main" id="{C284A3EA-7B9F-9548-A79F-56A77020B34B}"/>
              </a:ext>
            </a:extLst>
          </p:cNvPr>
          <p:cNvSpPr txBox="1">
            <a:spLocks noGrp="1"/>
          </p:cNvSpPr>
          <p:nvPr>
            <p:ph type="title" hasCustomPrompt="1"/>
          </p:nvPr>
        </p:nvSpPr>
        <p:spPr>
          <a:xfrm>
            <a:off x="980322" y="980322"/>
            <a:ext cx="9911200" cy="528400"/>
          </a:xfrm>
          <a:prstGeom prst="rect">
            <a:avLst/>
          </a:prstGeom>
        </p:spPr>
        <p:txBody>
          <a:bodyPr spcFirstLastPara="1" wrap="square" lIns="0" tIns="0" rIns="0" bIns="0" anchor="b" anchorCtr="0">
            <a:noAutofit/>
          </a:bodyPr>
          <a:lstStyle>
            <a:lvl1pPr marL="0" marR="0" lvl="0" indent="0" algn="l" defTabSz="914400" rtl="0" eaLnBrk="1" fontAlgn="auto" latinLnBrk="0" hangingPunct="1">
              <a:lnSpc>
                <a:spcPct val="90000"/>
              </a:lnSpc>
              <a:spcBef>
                <a:spcPts val="0"/>
              </a:spcBef>
              <a:spcAft>
                <a:spcPts val="0"/>
              </a:spcAft>
              <a:buClrTx/>
              <a:buSzPts val="3200"/>
              <a:buFontTx/>
              <a:buNone/>
              <a:tabLst/>
              <a:defRPr sz="3000" b="1">
                <a:solidFill>
                  <a:srgbClr val="090095"/>
                </a:solidFill>
                <a:latin typeface="Montserrat" panose="00000800000000000000" pitchFamily="2" charset="0"/>
                <a:cs typeface="Calibri" panose="020F0502020204030204" pitchFamily="34" charset="0"/>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r>
              <a:rPr lang="fr-FR" dirty="0"/>
              <a:t>Cliquez pour ajouter le titre</a:t>
            </a:r>
            <a:endParaRPr dirty="0"/>
          </a:p>
        </p:txBody>
      </p:sp>
      <p:sp>
        <p:nvSpPr>
          <p:cNvPr id="11" name="Google Shape;25;p5">
            <a:extLst>
              <a:ext uri="{FF2B5EF4-FFF2-40B4-BE49-F238E27FC236}">
                <a16:creationId xmlns:a16="http://schemas.microsoft.com/office/drawing/2014/main" id="{2826C7D5-715F-C342-A531-BB29611AD169}"/>
              </a:ext>
            </a:extLst>
          </p:cNvPr>
          <p:cNvSpPr txBox="1">
            <a:spLocks noGrp="1"/>
          </p:cNvSpPr>
          <p:nvPr>
            <p:ph type="body" idx="1" hasCustomPrompt="1"/>
          </p:nvPr>
        </p:nvSpPr>
        <p:spPr>
          <a:xfrm>
            <a:off x="980322" y="1858076"/>
            <a:ext cx="9911200" cy="4045200"/>
          </a:xfrm>
          <a:prstGeom prst="rect">
            <a:avLst/>
          </a:prstGeom>
        </p:spPr>
        <p:txBody>
          <a:bodyPr spcFirstLastPara="1" wrap="square" lIns="0" tIns="0" rIns="0" bIns="0" anchor="t" anchorCtr="0">
            <a:noAutofit/>
          </a:bodyPr>
          <a:lstStyle>
            <a:lvl1pPr marL="609585" lvl="0" indent="-507987" rtl="0">
              <a:spcBef>
                <a:spcPts val="0"/>
              </a:spcBef>
              <a:spcAft>
                <a:spcPts val="0"/>
              </a:spcAft>
              <a:buClr>
                <a:schemeClr val="tx1">
                  <a:lumMod val="50000"/>
                  <a:lumOff val="50000"/>
                </a:schemeClr>
              </a:buClr>
              <a:buSzPts val="2400"/>
              <a:buFont typeface="Inria Sans Light"/>
              <a:buChar char="▸"/>
              <a:defRPr sz="2000">
                <a:solidFill>
                  <a:schemeClr val="tx1">
                    <a:lumMod val="85000"/>
                    <a:lumOff val="15000"/>
                  </a:schemeClr>
                </a:solidFill>
                <a:latin typeface="Barlow"/>
              </a:defRPr>
            </a:lvl1pPr>
            <a:lvl2pPr marL="1219170" lvl="1" indent="-507987" rtl="0">
              <a:spcBef>
                <a:spcPts val="800"/>
              </a:spcBef>
              <a:spcAft>
                <a:spcPts val="0"/>
              </a:spcAft>
              <a:buSzPts val="2400"/>
              <a:buChar char="▹"/>
              <a:defRPr/>
            </a:lvl2pPr>
            <a:lvl3pPr marL="1828754" lvl="2" indent="-507987" rtl="0">
              <a:spcBef>
                <a:spcPts val="800"/>
              </a:spcBef>
              <a:spcAft>
                <a:spcPts val="0"/>
              </a:spcAft>
              <a:buSzPts val="2400"/>
              <a:buChar char="■"/>
              <a:defRPr/>
            </a:lvl3pPr>
            <a:lvl4pPr marL="2438339" lvl="3" indent="-507987" rtl="0">
              <a:spcBef>
                <a:spcPts val="800"/>
              </a:spcBef>
              <a:spcAft>
                <a:spcPts val="0"/>
              </a:spcAft>
              <a:buSzPts val="2400"/>
              <a:buChar char="●"/>
              <a:defRPr/>
            </a:lvl4pPr>
            <a:lvl5pPr marL="3047924" lvl="4" indent="-507987" rtl="0">
              <a:spcBef>
                <a:spcPts val="800"/>
              </a:spcBef>
              <a:spcAft>
                <a:spcPts val="0"/>
              </a:spcAft>
              <a:buSzPts val="2400"/>
              <a:buChar char="○"/>
              <a:defRPr/>
            </a:lvl5pPr>
            <a:lvl6pPr marL="3657509" lvl="5" indent="-507987" rtl="0">
              <a:spcBef>
                <a:spcPts val="800"/>
              </a:spcBef>
              <a:spcAft>
                <a:spcPts val="0"/>
              </a:spcAft>
              <a:buSzPts val="2400"/>
              <a:buChar char="■"/>
              <a:defRPr/>
            </a:lvl6pPr>
            <a:lvl7pPr marL="4267093" lvl="6" indent="-507987" rtl="0">
              <a:spcBef>
                <a:spcPts val="800"/>
              </a:spcBef>
              <a:spcAft>
                <a:spcPts val="0"/>
              </a:spcAft>
              <a:buSzPts val="2400"/>
              <a:buChar char="●"/>
              <a:defRPr/>
            </a:lvl7pPr>
            <a:lvl8pPr marL="4876678" lvl="7" indent="-507987" rtl="0">
              <a:spcBef>
                <a:spcPts val="800"/>
              </a:spcBef>
              <a:spcAft>
                <a:spcPts val="0"/>
              </a:spcAft>
              <a:buSzPts val="2400"/>
              <a:buChar char="○"/>
              <a:defRPr/>
            </a:lvl8pPr>
            <a:lvl9pPr marL="5486263" lvl="8" indent="-507987" rtl="0">
              <a:spcBef>
                <a:spcPts val="800"/>
              </a:spcBef>
              <a:spcAft>
                <a:spcPts val="800"/>
              </a:spcAft>
              <a:buSzPts val="2400"/>
              <a:buChar char="■"/>
              <a:defRPr/>
            </a:lvl9pPr>
          </a:lstStyle>
          <a:p>
            <a:r>
              <a:rPr lang="fr-FR" dirty="0"/>
              <a:t>Cliquez pour ajouter du texte</a:t>
            </a:r>
            <a:endParaRPr dirty="0"/>
          </a:p>
        </p:txBody>
      </p:sp>
      <p:cxnSp>
        <p:nvCxnSpPr>
          <p:cNvPr id="21" name="Connecteur droit 20">
            <a:extLst>
              <a:ext uri="{FF2B5EF4-FFF2-40B4-BE49-F238E27FC236}">
                <a16:creationId xmlns:a16="http://schemas.microsoft.com/office/drawing/2014/main" id="{37AA6426-FF56-5345-B69C-CE78C4C36E1C}"/>
              </a:ext>
            </a:extLst>
          </p:cNvPr>
          <p:cNvCxnSpPr>
            <a:cxnSpLocks/>
          </p:cNvCxnSpPr>
          <p:nvPr userDrawn="1"/>
        </p:nvCxnSpPr>
        <p:spPr>
          <a:xfrm>
            <a:off x="162525" y="1261228"/>
            <a:ext cx="612000" cy="0"/>
          </a:xfrm>
          <a:prstGeom prst="line">
            <a:avLst/>
          </a:prstGeom>
          <a:ln w="76200">
            <a:solidFill>
              <a:srgbClr val="E7302A"/>
            </a:solidFill>
          </a:ln>
        </p:spPr>
        <p:style>
          <a:lnRef idx="1">
            <a:schemeClr val="accent1"/>
          </a:lnRef>
          <a:fillRef idx="0">
            <a:schemeClr val="accent1"/>
          </a:fillRef>
          <a:effectRef idx="0">
            <a:schemeClr val="accent1"/>
          </a:effectRef>
          <a:fontRef idx="minor">
            <a:schemeClr val="tx1"/>
          </a:fontRef>
        </p:style>
      </p:cxnSp>
      <p:sp>
        <p:nvSpPr>
          <p:cNvPr id="7" name="Google Shape;32;p6">
            <a:extLst>
              <a:ext uri="{FF2B5EF4-FFF2-40B4-BE49-F238E27FC236}">
                <a16:creationId xmlns:a16="http://schemas.microsoft.com/office/drawing/2014/main" id="{29785BF0-08BC-462A-855B-5755C4E6591D}"/>
              </a:ext>
            </a:extLst>
          </p:cNvPr>
          <p:cNvSpPr txBox="1">
            <a:spLocks noGrp="1"/>
          </p:cNvSpPr>
          <p:nvPr>
            <p:ph type="sldNum" idx="4"/>
          </p:nvPr>
        </p:nvSpPr>
        <p:spPr>
          <a:xfrm>
            <a:off x="11264174" y="6154296"/>
            <a:ext cx="731600" cy="524800"/>
          </a:xfrm>
          <a:prstGeom prst="rect">
            <a:avLst/>
          </a:prstGeom>
          <a:ln>
            <a:noFill/>
          </a:ln>
        </p:spPr>
        <p:txBody>
          <a:bodyPr spcFirstLastPara="1" wrap="square" lIns="0" tIns="0" rIns="0" bIns="0" anchor="ctr" anchorCtr="0">
            <a:noAutofit/>
          </a:bodyPr>
          <a:lstStyle>
            <a:lvl1pPr lvl="0" algn="r" rtl="0">
              <a:buNone/>
              <a:defRPr>
                <a:solidFill>
                  <a:schemeClr val="bg1">
                    <a:lumMod val="50000"/>
                  </a:schemeClr>
                </a:solidFill>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fr-FR" smtClean="0">
                <a:solidFill>
                  <a:prstClr val="white">
                    <a:lumMod val="50000"/>
                  </a:prstClr>
                </a:solidFill>
              </a:rPr>
              <a:pPr/>
              <a:t>‹N°›</a:t>
            </a:fld>
            <a:endParaRPr lang="fr-FR" dirty="0">
              <a:solidFill>
                <a:prstClr val="white">
                  <a:lumMod val="50000"/>
                </a:prstClr>
              </a:solidFill>
            </a:endParaRPr>
          </a:p>
        </p:txBody>
      </p:sp>
      <p:sp>
        <p:nvSpPr>
          <p:cNvPr id="9" name="Espace réservé du texte 2">
            <a:extLst>
              <a:ext uri="{FF2B5EF4-FFF2-40B4-BE49-F238E27FC236}">
                <a16:creationId xmlns:a16="http://schemas.microsoft.com/office/drawing/2014/main" id="{3B80D67E-28DB-4394-B395-81B405A6F3CE}"/>
              </a:ext>
            </a:extLst>
          </p:cNvPr>
          <p:cNvSpPr>
            <a:spLocks noGrp="1"/>
          </p:cNvSpPr>
          <p:nvPr>
            <p:ph type="body" sz="quarter" idx="15" hasCustomPrompt="1"/>
          </p:nvPr>
        </p:nvSpPr>
        <p:spPr>
          <a:xfrm>
            <a:off x="0" y="553661"/>
            <a:ext cx="5833582" cy="215900"/>
          </a:xfrm>
          <a:prstGeom prst="rect">
            <a:avLst/>
          </a:prstGeom>
        </p:spPr>
        <p:txBody>
          <a:bodyPr/>
          <a:lstStyle>
            <a:lvl1pPr marL="76200" indent="0">
              <a:buNone/>
              <a:defRPr sz="1500" b="1" i="1">
                <a:latin typeface="Barlow"/>
              </a:defRPr>
            </a:lvl1pPr>
          </a:lstStyle>
          <a:p>
            <a:pPr lvl="0"/>
            <a:r>
              <a:rPr lang="fr-FR" dirty="0"/>
              <a:t>Cliquez ici pour du texte</a:t>
            </a:r>
          </a:p>
        </p:txBody>
      </p:sp>
    </p:spTree>
    <p:extLst>
      <p:ext uri="{BB962C8B-B14F-4D97-AF65-F5344CB8AC3E}">
        <p14:creationId xmlns:p14="http://schemas.microsoft.com/office/powerpoint/2010/main" val="19602401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ontact ">
    <p:spTree>
      <p:nvGrpSpPr>
        <p:cNvPr id="1" name=""/>
        <p:cNvGrpSpPr/>
        <p:nvPr/>
      </p:nvGrpSpPr>
      <p:grpSpPr>
        <a:xfrm>
          <a:off x="0" y="0"/>
          <a:ext cx="0" cy="0"/>
          <a:chOff x="0" y="0"/>
          <a:chExt cx="0" cy="0"/>
        </a:xfrm>
      </p:grpSpPr>
      <p:pic>
        <p:nvPicPr>
          <p:cNvPr id="6" name="Graphique 5">
            <a:extLst>
              <a:ext uri="{FF2B5EF4-FFF2-40B4-BE49-F238E27FC236}">
                <a16:creationId xmlns:a16="http://schemas.microsoft.com/office/drawing/2014/main" id="{017D8CF2-6DC2-B848-A5E3-6D4E43757F30}"/>
              </a:ext>
            </a:extLst>
          </p:cNvPr>
          <p:cNvPicPr>
            <a:picLocks noChangeAspect="1"/>
          </p:cNvPicPr>
          <p:nvPr userDrawn="1"/>
        </p:nvPicPr>
        <p:blipFill rotWithShape="1">
          <a:blip r:embed="rId2"/>
          <a:srcRect t="-842" b="-842"/>
          <a:stretch/>
        </p:blipFill>
        <p:spPr>
          <a:xfrm>
            <a:off x="5485626" y="2363986"/>
            <a:ext cx="1220749" cy="1997020"/>
          </a:xfrm>
          <a:prstGeom prst="rect">
            <a:avLst/>
          </a:prstGeom>
        </p:spPr>
      </p:pic>
      <p:sp>
        <p:nvSpPr>
          <p:cNvPr id="12" name="ZoneTexte 11">
            <a:extLst>
              <a:ext uri="{FF2B5EF4-FFF2-40B4-BE49-F238E27FC236}">
                <a16:creationId xmlns:a16="http://schemas.microsoft.com/office/drawing/2014/main" id="{779E0B2D-D6A6-46FA-80C1-EA72A0A71B73}"/>
              </a:ext>
            </a:extLst>
          </p:cNvPr>
          <p:cNvSpPr txBox="1"/>
          <p:nvPr userDrawn="1"/>
        </p:nvSpPr>
        <p:spPr>
          <a:xfrm>
            <a:off x="4375265" y="4735058"/>
            <a:ext cx="3424844" cy="276999"/>
          </a:xfrm>
          <a:prstGeom prst="rect">
            <a:avLst/>
          </a:prstGeom>
          <a:noFill/>
        </p:spPr>
        <p:txBody>
          <a:bodyPr wrap="square" rtlCol="0">
            <a:spAutoFit/>
          </a:bodyPr>
          <a:lstStyle/>
          <a:p>
            <a:pPr algn="ctr"/>
            <a:r>
              <a:rPr lang="fr-FR" sz="1200" b="1" dirty="0">
                <a:latin typeface="Barlow"/>
              </a:rPr>
              <a:t>www.ffjudo.com</a:t>
            </a:r>
          </a:p>
        </p:txBody>
      </p:sp>
      <p:sp>
        <p:nvSpPr>
          <p:cNvPr id="8" name="Espace réservé du texte 13">
            <a:extLst>
              <a:ext uri="{FF2B5EF4-FFF2-40B4-BE49-F238E27FC236}">
                <a16:creationId xmlns:a16="http://schemas.microsoft.com/office/drawing/2014/main" id="{BEA5828F-6946-4327-BE29-F32381D3DC28}"/>
              </a:ext>
            </a:extLst>
          </p:cNvPr>
          <p:cNvSpPr>
            <a:spLocks noGrp="1"/>
          </p:cNvSpPr>
          <p:nvPr>
            <p:ph type="body" sz="quarter" idx="10" hasCustomPrompt="1"/>
          </p:nvPr>
        </p:nvSpPr>
        <p:spPr>
          <a:xfrm>
            <a:off x="-8313" y="5218738"/>
            <a:ext cx="12192000" cy="707765"/>
          </a:xfrm>
          <a:prstGeom prst="rect">
            <a:avLst/>
          </a:prstGeom>
        </p:spPr>
        <p:txBody>
          <a:bodyPr/>
          <a:lstStyle>
            <a:lvl1pPr marL="76200" indent="0">
              <a:buNone/>
              <a:defRPr sz="1200" b="0" u="none">
                <a:latin typeface="Barlow"/>
              </a:defRPr>
            </a:lvl1pPr>
          </a:lstStyle>
          <a:p>
            <a:pPr algn="ctr"/>
            <a:r>
              <a:rPr lang="fr-FR" sz="1200" dirty="0"/>
              <a:t>CONTACT </a:t>
            </a:r>
          </a:p>
          <a:p>
            <a:pPr algn="ctr"/>
            <a:r>
              <a:rPr lang="fr-FR" sz="1200" dirty="0"/>
              <a:t>secretariatgeneral@ffjudo.com</a:t>
            </a:r>
          </a:p>
          <a:p>
            <a:pPr algn="ctr"/>
            <a:r>
              <a:rPr lang="fr-FR" sz="1200" dirty="0"/>
              <a:t>01 40 52 1</a:t>
            </a:r>
            <a:endParaRPr lang="fr-FR" sz="1600" dirty="0"/>
          </a:p>
          <a:p>
            <a:pPr lvl="0"/>
            <a:endParaRPr lang="fr-FR" dirty="0"/>
          </a:p>
        </p:txBody>
      </p:sp>
      <p:sp>
        <p:nvSpPr>
          <p:cNvPr id="2" name="Rectangle 1">
            <a:extLst>
              <a:ext uri="{FF2B5EF4-FFF2-40B4-BE49-F238E27FC236}">
                <a16:creationId xmlns:a16="http://schemas.microsoft.com/office/drawing/2014/main" id="{0D74F9E6-CA94-4F5B-9247-714AB37C3368}"/>
              </a:ext>
            </a:extLst>
          </p:cNvPr>
          <p:cNvSpPr/>
          <p:nvPr userDrawn="1"/>
        </p:nvSpPr>
        <p:spPr>
          <a:xfrm flipV="1">
            <a:off x="5093623" y="5092538"/>
            <a:ext cx="2004753" cy="45719"/>
          </a:xfrm>
          <a:prstGeom prst="rect">
            <a:avLst/>
          </a:prstGeom>
          <a:solidFill>
            <a:srgbClr val="0A0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Graphique 5">
            <a:extLst>
              <a:ext uri="{FF2B5EF4-FFF2-40B4-BE49-F238E27FC236}">
                <a16:creationId xmlns:a16="http://schemas.microsoft.com/office/drawing/2014/main" id="{C71D668A-FB4E-D142-8FE7-4DCB8545F5AB}"/>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l="9091" r="9091"/>
          <a:stretch/>
        </p:blipFill>
        <p:spPr>
          <a:xfrm>
            <a:off x="3566909" y="1385794"/>
            <a:ext cx="5041556" cy="3142583"/>
          </a:xfrm>
          <a:prstGeom prst="rect">
            <a:avLst/>
          </a:prstGeom>
        </p:spPr>
      </p:pic>
    </p:spTree>
    <p:extLst>
      <p:ext uri="{BB962C8B-B14F-4D97-AF65-F5344CB8AC3E}">
        <p14:creationId xmlns:p14="http://schemas.microsoft.com/office/powerpoint/2010/main" val="36158213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9_Custom Layou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847165F6-1DCE-4CD0-BD50-87E3C1253477}"/>
              </a:ext>
            </a:extLst>
          </p:cNvPr>
          <p:cNvSpPr>
            <a:spLocks noGrp="1"/>
          </p:cNvSpPr>
          <p:nvPr>
            <p:ph type="pic" sz="quarter" idx="12"/>
          </p:nvPr>
        </p:nvSpPr>
        <p:spPr>
          <a:xfrm>
            <a:off x="0" y="1684931"/>
            <a:ext cx="5675086" cy="3789386"/>
          </a:xfrm>
          <a:custGeom>
            <a:avLst/>
            <a:gdLst>
              <a:gd name="connsiteX0" fmla="*/ 0 w 4760913"/>
              <a:gd name="connsiteY0" fmla="*/ 0 h 4100513"/>
              <a:gd name="connsiteX1" fmla="*/ 4760913 w 4760913"/>
              <a:gd name="connsiteY1" fmla="*/ 0 h 4100513"/>
              <a:gd name="connsiteX2" fmla="*/ 4760913 w 4760913"/>
              <a:gd name="connsiteY2" fmla="*/ 4100513 h 4100513"/>
              <a:gd name="connsiteX3" fmla="*/ 0 w 4760913"/>
              <a:gd name="connsiteY3" fmla="*/ 4100513 h 4100513"/>
            </a:gdLst>
            <a:ahLst/>
            <a:cxnLst>
              <a:cxn ang="0">
                <a:pos x="connsiteX0" y="connsiteY0"/>
              </a:cxn>
              <a:cxn ang="0">
                <a:pos x="connsiteX1" y="connsiteY1"/>
              </a:cxn>
              <a:cxn ang="0">
                <a:pos x="connsiteX2" y="connsiteY2"/>
              </a:cxn>
              <a:cxn ang="0">
                <a:pos x="connsiteX3" y="connsiteY3"/>
              </a:cxn>
            </a:cxnLst>
            <a:rect l="l" t="t" r="r" b="b"/>
            <a:pathLst>
              <a:path w="4760913" h="4100513">
                <a:moveTo>
                  <a:pt x="0" y="0"/>
                </a:moveTo>
                <a:lnTo>
                  <a:pt x="4760913" y="0"/>
                </a:lnTo>
                <a:lnTo>
                  <a:pt x="4760913" y="4100513"/>
                </a:lnTo>
                <a:lnTo>
                  <a:pt x="0" y="4100513"/>
                </a:lnTo>
                <a:close/>
              </a:path>
            </a:pathLst>
          </a:custGeom>
          <a:effectLst/>
        </p:spPr>
        <p:txBody>
          <a:bodyPr wrap="square">
            <a:noAutofit/>
          </a:bodyPr>
          <a:lstStyle>
            <a:lvl1pPr>
              <a:defRPr sz="1100"/>
            </a:lvl1pPr>
          </a:lstStyle>
          <a:p>
            <a:endParaRPr lang="en-US"/>
          </a:p>
        </p:txBody>
      </p:sp>
      <p:sp>
        <p:nvSpPr>
          <p:cNvPr id="4" name="Espace réservé du texte 5">
            <a:extLst>
              <a:ext uri="{FF2B5EF4-FFF2-40B4-BE49-F238E27FC236}">
                <a16:creationId xmlns:a16="http://schemas.microsoft.com/office/drawing/2014/main" id="{CF27E780-4026-2B45-C950-F75E4AD85EC6}"/>
              </a:ext>
            </a:extLst>
          </p:cNvPr>
          <p:cNvSpPr>
            <a:spLocks noGrp="1"/>
          </p:cNvSpPr>
          <p:nvPr>
            <p:ph type="body" sz="quarter" idx="19" hasCustomPrompt="1"/>
          </p:nvPr>
        </p:nvSpPr>
        <p:spPr>
          <a:xfrm>
            <a:off x="5978769" y="1684931"/>
            <a:ext cx="5108331" cy="559920"/>
          </a:xfrm>
          <a:prstGeom prst="rect">
            <a:avLst/>
          </a:prstGeom>
        </p:spPr>
        <p:txBody>
          <a:bodyPr/>
          <a:lstStyle>
            <a:lvl1pPr marL="0" indent="0">
              <a:buNone/>
              <a:defRPr sz="2800" b="1">
                <a:solidFill>
                  <a:srgbClr val="0A0096"/>
                </a:solidFill>
                <a:latin typeface="Montserrat" panose="00000500000000000000" pitchFamily="2" charset="0"/>
              </a:defRPr>
            </a:lvl1pPr>
          </a:lstStyle>
          <a:p>
            <a:pPr lvl="0"/>
            <a:r>
              <a:rPr lang="fr-FR" dirty="0"/>
              <a:t>Titre</a:t>
            </a:r>
            <a:endParaRPr lang="en-US" dirty="0"/>
          </a:p>
        </p:txBody>
      </p:sp>
      <p:sp>
        <p:nvSpPr>
          <p:cNvPr id="5" name="Rectangle 4">
            <a:extLst>
              <a:ext uri="{FF2B5EF4-FFF2-40B4-BE49-F238E27FC236}">
                <a16:creationId xmlns:a16="http://schemas.microsoft.com/office/drawing/2014/main" id="{2ED2367D-2814-3793-FA18-62864B10DA32}"/>
              </a:ext>
            </a:extLst>
          </p:cNvPr>
          <p:cNvSpPr/>
          <p:nvPr userDrawn="1"/>
        </p:nvSpPr>
        <p:spPr>
          <a:xfrm>
            <a:off x="0" y="6768663"/>
            <a:ext cx="12192000" cy="89338"/>
          </a:xfrm>
          <a:prstGeom prst="rect">
            <a:avLst/>
          </a:prstGeom>
          <a:gradFill>
            <a:gsLst>
              <a:gs pos="0">
                <a:srgbClr val="0A0096"/>
              </a:gs>
              <a:gs pos="100000">
                <a:schemeClr val="tx1"/>
              </a:gs>
            </a:gsLst>
            <a:path path="circle">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0E68E72B-C059-DB33-97DA-74893DBE6A7C}"/>
              </a:ext>
            </a:extLst>
          </p:cNvPr>
          <p:cNvSpPr/>
          <p:nvPr userDrawn="1"/>
        </p:nvSpPr>
        <p:spPr>
          <a:xfrm>
            <a:off x="-9415" y="0"/>
            <a:ext cx="12192000" cy="983536"/>
          </a:xfrm>
          <a:prstGeom prst="rect">
            <a:avLst/>
          </a:prstGeom>
          <a:gradFill>
            <a:gsLst>
              <a:gs pos="0">
                <a:srgbClr val="0A0096"/>
              </a:gs>
              <a:gs pos="100000">
                <a:schemeClr val="tx1"/>
              </a:gs>
            </a:gsLst>
            <a:path path="circle">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Espace réservé du texte 24">
            <a:extLst>
              <a:ext uri="{FF2B5EF4-FFF2-40B4-BE49-F238E27FC236}">
                <a16:creationId xmlns:a16="http://schemas.microsoft.com/office/drawing/2014/main" id="{D5CFA5AB-A2E2-AB9D-E508-CB492EA3FDDC}"/>
              </a:ext>
            </a:extLst>
          </p:cNvPr>
          <p:cNvSpPr>
            <a:spLocks noGrp="1"/>
          </p:cNvSpPr>
          <p:nvPr>
            <p:ph type="body" sz="quarter" idx="18" hasCustomPrompt="1"/>
          </p:nvPr>
        </p:nvSpPr>
        <p:spPr>
          <a:xfrm>
            <a:off x="2020402" y="399419"/>
            <a:ext cx="3958367" cy="341313"/>
          </a:xfrm>
          <a:prstGeom prst="rect">
            <a:avLst/>
          </a:prstGeom>
        </p:spPr>
        <p:txBody>
          <a:bodyPr/>
          <a:lstStyle>
            <a:lvl1pPr marL="0" indent="0">
              <a:buNone/>
              <a:defRPr sz="800" b="1" spc="300">
                <a:solidFill>
                  <a:schemeClr val="bg1"/>
                </a:solidFill>
                <a:latin typeface="Montserrat" panose="00000500000000000000" pitchFamily="2" charset="0"/>
              </a:defRPr>
            </a:lvl1pPr>
            <a:lvl2pPr>
              <a:defRPr>
                <a:latin typeface="Montserrat" panose="00000500000000000000" pitchFamily="2" charset="0"/>
              </a:defRPr>
            </a:lvl2pPr>
            <a:lvl3pPr>
              <a:defRPr>
                <a:latin typeface="Montserrat" panose="00000500000000000000" pitchFamily="2" charset="0"/>
              </a:defRPr>
            </a:lvl3pPr>
            <a:lvl4pPr>
              <a:defRPr>
                <a:latin typeface="Montserrat" panose="00000500000000000000" pitchFamily="2" charset="0"/>
              </a:defRPr>
            </a:lvl4pPr>
            <a:lvl5pPr>
              <a:defRPr>
                <a:latin typeface="Montserrat" panose="00000500000000000000" pitchFamily="2" charset="0"/>
              </a:defRPr>
            </a:lvl5pPr>
          </a:lstStyle>
          <a:p>
            <a:pPr lvl="0"/>
            <a:r>
              <a:rPr lang="fr-FR" dirty="0"/>
              <a:t>TITRE</a:t>
            </a:r>
            <a:endParaRPr lang="en-US" dirty="0"/>
          </a:p>
        </p:txBody>
      </p:sp>
      <p:grpSp>
        <p:nvGrpSpPr>
          <p:cNvPr id="8" name="Graphique 5">
            <a:extLst>
              <a:ext uri="{FF2B5EF4-FFF2-40B4-BE49-F238E27FC236}">
                <a16:creationId xmlns:a16="http://schemas.microsoft.com/office/drawing/2014/main" id="{CA01C459-93E9-A8D2-7523-8F45215FA8B7}"/>
              </a:ext>
            </a:extLst>
          </p:cNvPr>
          <p:cNvGrpSpPr/>
          <p:nvPr userDrawn="1"/>
        </p:nvGrpSpPr>
        <p:grpSpPr>
          <a:xfrm>
            <a:off x="427731" y="283894"/>
            <a:ext cx="1072833" cy="413356"/>
            <a:chOff x="7443242" y="1620581"/>
            <a:chExt cx="1782855" cy="686921"/>
          </a:xfrm>
          <a:solidFill>
            <a:schemeClr val="bg1"/>
          </a:solidFill>
        </p:grpSpPr>
        <p:sp>
          <p:nvSpPr>
            <p:cNvPr id="9" name="Forme libre : forme 8">
              <a:extLst>
                <a:ext uri="{FF2B5EF4-FFF2-40B4-BE49-F238E27FC236}">
                  <a16:creationId xmlns:a16="http://schemas.microsoft.com/office/drawing/2014/main" id="{A7FFF291-590E-F0CA-64CC-5610F7B0E8A0}"/>
                </a:ext>
              </a:extLst>
            </p:cNvPr>
            <p:cNvSpPr/>
            <p:nvPr/>
          </p:nvSpPr>
          <p:spPr>
            <a:xfrm>
              <a:off x="7937926" y="1718009"/>
              <a:ext cx="164565" cy="218969"/>
            </a:xfrm>
            <a:custGeom>
              <a:avLst/>
              <a:gdLst>
                <a:gd name="connsiteX0" fmla="*/ 61043 w 164565"/>
                <a:gd name="connsiteY0" fmla="*/ 148511 h 218969"/>
                <a:gd name="connsiteX1" fmla="*/ 153907 w 164565"/>
                <a:gd name="connsiteY1" fmla="*/ 148511 h 218969"/>
                <a:gd name="connsiteX2" fmla="*/ 153907 w 164565"/>
                <a:gd name="connsiteY2" fmla="*/ 93663 h 218969"/>
                <a:gd name="connsiteX3" fmla="*/ 61043 w 164565"/>
                <a:gd name="connsiteY3" fmla="*/ 93663 h 218969"/>
                <a:gd name="connsiteX4" fmla="*/ 61043 w 164565"/>
                <a:gd name="connsiteY4" fmla="*/ 57513 h 218969"/>
                <a:gd name="connsiteX5" fmla="*/ 164566 w 164565"/>
                <a:gd name="connsiteY5" fmla="*/ 57513 h 218969"/>
                <a:gd name="connsiteX6" fmla="*/ 164566 w 164565"/>
                <a:gd name="connsiteY6" fmla="*/ 0 h 218969"/>
                <a:gd name="connsiteX7" fmla="*/ 0 w 164565"/>
                <a:gd name="connsiteY7" fmla="*/ 0 h 218969"/>
                <a:gd name="connsiteX8" fmla="*/ 0 w 164565"/>
                <a:gd name="connsiteY8" fmla="*/ 218970 h 218969"/>
                <a:gd name="connsiteX9" fmla="*/ 61043 w 164565"/>
                <a:gd name="connsiteY9" fmla="*/ 218970 h 21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565" h="218969">
                  <a:moveTo>
                    <a:pt x="61043" y="148511"/>
                  </a:moveTo>
                  <a:lnTo>
                    <a:pt x="153907" y="148511"/>
                  </a:lnTo>
                  <a:lnTo>
                    <a:pt x="153907" y="93663"/>
                  </a:lnTo>
                  <a:lnTo>
                    <a:pt x="61043" y="93663"/>
                  </a:lnTo>
                  <a:lnTo>
                    <a:pt x="61043" y="57513"/>
                  </a:lnTo>
                  <a:lnTo>
                    <a:pt x="164566" y="57513"/>
                  </a:lnTo>
                  <a:lnTo>
                    <a:pt x="164566" y="0"/>
                  </a:lnTo>
                  <a:lnTo>
                    <a:pt x="0" y="0"/>
                  </a:lnTo>
                  <a:lnTo>
                    <a:pt x="0" y="218970"/>
                  </a:lnTo>
                  <a:lnTo>
                    <a:pt x="61043" y="218970"/>
                  </a:lnTo>
                  <a:close/>
                </a:path>
              </a:pathLst>
            </a:custGeom>
            <a:grpFill/>
            <a:ln w="2219" cap="flat">
              <a:noFill/>
              <a:prstDash val="solid"/>
              <a:miter/>
            </a:ln>
          </p:spPr>
          <p:txBody>
            <a:bodyPr rtlCol="0" anchor="ctr"/>
            <a:lstStyle/>
            <a:p>
              <a:endParaRPr lang="en-US"/>
            </a:p>
          </p:txBody>
        </p:sp>
        <p:sp>
          <p:nvSpPr>
            <p:cNvPr id="10" name="Forme libre : forme 9">
              <a:extLst>
                <a:ext uri="{FF2B5EF4-FFF2-40B4-BE49-F238E27FC236}">
                  <a16:creationId xmlns:a16="http://schemas.microsoft.com/office/drawing/2014/main" id="{E1978E6F-3D89-1A71-7937-8FFDE0A74F75}"/>
                </a:ext>
              </a:extLst>
            </p:cNvPr>
            <p:cNvSpPr/>
            <p:nvPr/>
          </p:nvSpPr>
          <p:spPr>
            <a:xfrm>
              <a:off x="9061531" y="1718009"/>
              <a:ext cx="164565" cy="218969"/>
            </a:xfrm>
            <a:custGeom>
              <a:avLst/>
              <a:gdLst>
                <a:gd name="connsiteX0" fmla="*/ 164566 w 164565"/>
                <a:gd name="connsiteY0" fmla="*/ 55514 h 218969"/>
                <a:gd name="connsiteX1" fmla="*/ 164566 w 164565"/>
                <a:gd name="connsiteY1" fmla="*/ 0 h 218969"/>
                <a:gd name="connsiteX2" fmla="*/ 0 w 164565"/>
                <a:gd name="connsiteY2" fmla="*/ 0 h 218969"/>
                <a:gd name="connsiteX3" fmla="*/ 0 w 164565"/>
                <a:gd name="connsiteY3" fmla="*/ 218970 h 218969"/>
                <a:gd name="connsiteX4" fmla="*/ 164566 w 164565"/>
                <a:gd name="connsiteY4" fmla="*/ 218970 h 218969"/>
                <a:gd name="connsiteX5" fmla="*/ 164566 w 164565"/>
                <a:gd name="connsiteY5" fmla="*/ 163789 h 218969"/>
                <a:gd name="connsiteX6" fmla="*/ 61065 w 164565"/>
                <a:gd name="connsiteY6" fmla="*/ 164011 h 218969"/>
                <a:gd name="connsiteX7" fmla="*/ 61065 w 164565"/>
                <a:gd name="connsiteY7" fmla="*/ 135410 h 218969"/>
                <a:gd name="connsiteX8" fmla="*/ 142094 w 164565"/>
                <a:gd name="connsiteY8" fmla="*/ 135410 h 218969"/>
                <a:gd name="connsiteX9" fmla="*/ 142094 w 164565"/>
                <a:gd name="connsiteY9" fmla="*/ 83449 h 218969"/>
                <a:gd name="connsiteX10" fmla="*/ 61065 w 164565"/>
                <a:gd name="connsiteY10" fmla="*/ 83449 h 218969"/>
                <a:gd name="connsiteX11" fmla="*/ 61065 w 164565"/>
                <a:gd name="connsiteY11" fmla="*/ 55514 h 21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65" h="218969">
                  <a:moveTo>
                    <a:pt x="164566" y="55514"/>
                  </a:moveTo>
                  <a:lnTo>
                    <a:pt x="164566" y="0"/>
                  </a:lnTo>
                  <a:lnTo>
                    <a:pt x="0" y="0"/>
                  </a:lnTo>
                  <a:lnTo>
                    <a:pt x="0" y="218970"/>
                  </a:lnTo>
                  <a:lnTo>
                    <a:pt x="164566" y="218970"/>
                  </a:lnTo>
                  <a:lnTo>
                    <a:pt x="164566" y="163789"/>
                  </a:lnTo>
                  <a:lnTo>
                    <a:pt x="61065" y="164011"/>
                  </a:lnTo>
                  <a:lnTo>
                    <a:pt x="61065" y="135410"/>
                  </a:lnTo>
                  <a:lnTo>
                    <a:pt x="142094" y="135410"/>
                  </a:lnTo>
                  <a:lnTo>
                    <a:pt x="142094" y="83449"/>
                  </a:lnTo>
                  <a:lnTo>
                    <a:pt x="61065" y="83449"/>
                  </a:lnTo>
                  <a:lnTo>
                    <a:pt x="61065" y="55514"/>
                  </a:lnTo>
                  <a:close/>
                </a:path>
              </a:pathLst>
            </a:custGeom>
            <a:grpFill/>
            <a:ln w="2219" cap="flat">
              <a:noFill/>
              <a:prstDash val="solid"/>
              <a:miter/>
            </a:ln>
          </p:spPr>
          <p:txBody>
            <a:bodyPr rtlCol="0" anchor="ctr"/>
            <a:lstStyle/>
            <a:p>
              <a:endParaRPr lang="en-US"/>
            </a:p>
          </p:txBody>
        </p:sp>
        <p:sp>
          <p:nvSpPr>
            <p:cNvPr id="12" name="Forme libre : forme 11">
              <a:extLst>
                <a:ext uri="{FF2B5EF4-FFF2-40B4-BE49-F238E27FC236}">
                  <a16:creationId xmlns:a16="http://schemas.microsoft.com/office/drawing/2014/main" id="{41A35B12-745B-2C8B-0353-E77525BF7E83}"/>
                </a:ext>
              </a:extLst>
            </p:cNvPr>
            <p:cNvSpPr/>
            <p:nvPr/>
          </p:nvSpPr>
          <p:spPr>
            <a:xfrm>
              <a:off x="8587175" y="1718032"/>
              <a:ext cx="208066" cy="218947"/>
            </a:xfrm>
            <a:custGeom>
              <a:avLst/>
              <a:gdLst>
                <a:gd name="connsiteX0" fmla="*/ 61287 w 208066"/>
                <a:gd name="connsiteY0" fmla="*/ 97971 h 218947"/>
                <a:gd name="connsiteX1" fmla="*/ 146824 w 208066"/>
                <a:gd name="connsiteY1" fmla="*/ 218948 h 218947"/>
                <a:gd name="connsiteX2" fmla="*/ 208067 w 208066"/>
                <a:gd name="connsiteY2" fmla="*/ 218948 h 218947"/>
                <a:gd name="connsiteX3" fmla="*/ 208067 w 208066"/>
                <a:gd name="connsiteY3" fmla="*/ 0 h 218947"/>
                <a:gd name="connsiteX4" fmla="*/ 146779 w 208066"/>
                <a:gd name="connsiteY4" fmla="*/ 0 h 218947"/>
                <a:gd name="connsiteX5" fmla="*/ 146779 w 208066"/>
                <a:gd name="connsiteY5" fmla="*/ 121665 h 218947"/>
                <a:gd name="connsiteX6" fmla="*/ 60777 w 208066"/>
                <a:gd name="connsiteY6" fmla="*/ 0 h 218947"/>
                <a:gd name="connsiteX7" fmla="*/ 0 w 208066"/>
                <a:gd name="connsiteY7" fmla="*/ 0 h 218947"/>
                <a:gd name="connsiteX8" fmla="*/ 0 w 208066"/>
                <a:gd name="connsiteY8" fmla="*/ 218948 h 218947"/>
                <a:gd name="connsiteX9" fmla="*/ 61287 w 208066"/>
                <a:gd name="connsiteY9" fmla="*/ 218948 h 218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8066" h="218947">
                  <a:moveTo>
                    <a:pt x="61287" y="97971"/>
                  </a:moveTo>
                  <a:lnTo>
                    <a:pt x="146824" y="218948"/>
                  </a:lnTo>
                  <a:lnTo>
                    <a:pt x="208067" y="218948"/>
                  </a:lnTo>
                  <a:lnTo>
                    <a:pt x="208067" y="0"/>
                  </a:lnTo>
                  <a:lnTo>
                    <a:pt x="146779" y="0"/>
                  </a:lnTo>
                  <a:lnTo>
                    <a:pt x="146779" y="121665"/>
                  </a:lnTo>
                  <a:lnTo>
                    <a:pt x="60777" y="0"/>
                  </a:lnTo>
                  <a:lnTo>
                    <a:pt x="0" y="0"/>
                  </a:lnTo>
                  <a:lnTo>
                    <a:pt x="0" y="218948"/>
                  </a:lnTo>
                  <a:lnTo>
                    <a:pt x="61287" y="218948"/>
                  </a:lnTo>
                  <a:close/>
                </a:path>
              </a:pathLst>
            </a:custGeom>
            <a:grpFill/>
            <a:ln w="2219" cap="flat">
              <a:noFill/>
              <a:prstDash val="solid"/>
              <a:miter/>
            </a:ln>
          </p:spPr>
          <p:txBody>
            <a:bodyPr rtlCol="0" anchor="ctr"/>
            <a:lstStyle/>
            <a:p>
              <a:endParaRPr lang="en-US"/>
            </a:p>
          </p:txBody>
        </p:sp>
        <p:sp>
          <p:nvSpPr>
            <p:cNvPr id="13" name="Forme libre : forme 12">
              <a:extLst>
                <a:ext uri="{FF2B5EF4-FFF2-40B4-BE49-F238E27FC236}">
                  <a16:creationId xmlns:a16="http://schemas.microsoft.com/office/drawing/2014/main" id="{CDB07F89-96F6-AF4A-C4CD-5E5F6F356BF1}"/>
                </a:ext>
              </a:extLst>
            </p:cNvPr>
            <p:cNvSpPr/>
            <p:nvPr/>
          </p:nvSpPr>
          <p:spPr>
            <a:xfrm>
              <a:off x="8368249" y="2003907"/>
              <a:ext cx="209310" cy="218969"/>
            </a:xfrm>
            <a:custGeom>
              <a:avLst/>
              <a:gdLst>
                <a:gd name="connsiteX0" fmla="*/ 104011 w 209310"/>
                <a:gd name="connsiteY0" fmla="*/ 0 h 218969"/>
                <a:gd name="connsiteX1" fmla="*/ 0 w 209310"/>
                <a:gd name="connsiteY1" fmla="*/ 0 h 218969"/>
                <a:gd name="connsiteX2" fmla="*/ 0 w 209310"/>
                <a:gd name="connsiteY2" fmla="*/ 218970 h 218969"/>
                <a:gd name="connsiteX3" fmla="*/ 104011 w 209310"/>
                <a:gd name="connsiteY3" fmla="*/ 218970 h 218969"/>
                <a:gd name="connsiteX4" fmla="*/ 209310 w 209310"/>
                <a:gd name="connsiteY4" fmla="*/ 109740 h 218969"/>
                <a:gd name="connsiteX5" fmla="*/ 104011 w 209310"/>
                <a:gd name="connsiteY5" fmla="*/ 0 h 218969"/>
                <a:gd name="connsiteX6" fmla="*/ 100658 w 209310"/>
                <a:gd name="connsiteY6" fmla="*/ 163811 h 218969"/>
                <a:gd name="connsiteX7" fmla="*/ 61065 w 209310"/>
                <a:gd name="connsiteY7" fmla="*/ 164011 h 218969"/>
                <a:gd name="connsiteX8" fmla="*/ 61065 w 209310"/>
                <a:gd name="connsiteY8" fmla="*/ 55536 h 218969"/>
                <a:gd name="connsiteX9" fmla="*/ 100658 w 209310"/>
                <a:gd name="connsiteY9" fmla="*/ 55536 h 218969"/>
                <a:gd name="connsiteX10" fmla="*/ 144692 w 209310"/>
                <a:gd name="connsiteY10" fmla="*/ 111228 h 218969"/>
                <a:gd name="connsiteX11" fmla="*/ 100658 w 209310"/>
                <a:gd name="connsiteY11" fmla="*/ 163811 h 21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9310" h="218969">
                  <a:moveTo>
                    <a:pt x="104011" y="0"/>
                  </a:moveTo>
                  <a:lnTo>
                    <a:pt x="0" y="0"/>
                  </a:lnTo>
                  <a:lnTo>
                    <a:pt x="0" y="218970"/>
                  </a:lnTo>
                  <a:lnTo>
                    <a:pt x="104011" y="218970"/>
                  </a:lnTo>
                  <a:cubicBezTo>
                    <a:pt x="154729" y="218970"/>
                    <a:pt x="209310" y="184795"/>
                    <a:pt x="209310" y="109740"/>
                  </a:cubicBezTo>
                  <a:cubicBezTo>
                    <a:pt x="209310" y="56891"/>
                    <a:pt x="176357" y="0"/>
                    <a:pt x="104011" y="0"/>
                  </a:cubicBezTo>
                  <a:close/>
                  <a:moveTo>
                    <a:pt x="100658" y="163811"/>
                  </a:moveTo>
                  <a:lnTo>
                    <a:pt x="61065" y="164011"/>
                  </a:lnTo>
                  <a:lnTo>
                    <a:pt x="61065" y="55536"/>
                  </a:lnTo>
                  <a:lnTo>
                    <a:pt x="100658" y="55536"/>
                  </a:lnTo>
                  <a:cubicBezTo>
                    <a:pt x="128238" y="55536"/>
                    <a:pt x="144692" y="76365"/>
                    <a:pt x="144692" y="111228"/>
                  </a:cubicBezTo>
                  <a:cubicBezTo>
                    <a:pt x="144714" y="147534"/>
                    <a:pt x="122597" y="163811"/>
                    <a:pt x="100658" y="163811"/>
                  </a:cubicBezTo>
                  <a:close/>
                </a:path>
              </a:pathLst>
            </a:custGeom>
            <a:grpFill/>
            <a:ln w="2219" cap="flat">
              <a:noFill/>
              <a:prstDash val="solid"/>
              <a:miter/>
            </a:ln>
          </p:spPr>
          <p:txBody>
            <a:bodyPr rtlCol="0" anchor="ctr"/>
            <a:lstStyle/>
            <a:p>
              <a:endParaRPr lang="en-US"/>
            </a:p>
          </p:txBody>
        </p:sp>
        <p:sp>
          <p:nvSpPr>
            <p:cNvPr id="14" name="Forme libre : forme 13">
              <a:extLst>
                <a:ext uri="{FF2B5EF4-FFF2-40B4-BE49-F238E27FC236}">
                  <a16:creationId xmlns:a16="http://schemas.microsoft.com/office/drawing/2014/main" id="{C9E269E2-6DC2-ACDE-721A-4B1E6313CD37}"/>
                </a:ext>
              </a:extLst>
            </p:cNvPr>
            <p:cNvSpPr/>
            <p:nvPr/>
          </p:nvSpPr>
          <p:spPr>
            <a:xfrm>
              <a:off x="8593947" y="2000465"/>
              <a:ext cx="228717" cy="225853"/>
            </a:xfrm>
            <a:custGeom>
              <a:avLst/>
              <a:gdLst>
                <a:gd name="connsiteX0" fmla="*/ 114337 w 228717"/>
                <a:gd name="connsiteY0" fmla="*/ 0 h 225853"/>
                <a:gd name="connsiteX1" fmla="*/ 0 w 228717"/>
                <a:gd name="connsiteY1" fmla="*/ 112916 h 225853"/>
                <a:gd name="connsiteX2" fmla="*/ 114337 w 228717"/>
                <a:gd name="connsiteY2" fmla="*/ 225854 h 225853"/>
                <a:gd name="connsiteX3" fmla="*/ 228718 w 228717"/>
                <a:gd name="connsiteY3" fmla="*/ 112916 h 225853"/>
                <a:gd name="connsiteX4" fmla="*/ 114337 w 228717"/>
                <a:gd name="connsiteY4" fmla="*/ 0 h 225853"/>
                <a:gd name="connsiteX5" fmla="*/ 114337 w 228717"/>
                <a:gd name="connsiteY5" fmla="*/ 167142 h 225853"/>
                <a:gd name="connsiteX6" fmla="*/ 64552 w 228717"/>
                <a:gd name="connsiteY6" fmla="*/ 112916 h 225853"/>
                <a:gd name="connsiteX7" fmla="*/ 114337 w 228717"/>
                <a:gd name="connsiteY7" fmla="*/ 58712 h 225853"/>
                <a:gd name="connsiteX8" fmla="*/ 164144 w 228717"/>
                <a:gd name="connsiteY8" fmla="*/ 112916 h 225853"/>
                <a:gd name="connsiteX9" fmla="*/ 114337 w 228717"/>
                <a:gd name="connsiteY9" fmla="*/ 167142 h 225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717" h="225853">
                  <a:moveTo>
                    <a:pt x="114337" y="0"/>
                  </a:moveTo>
                  <a:cubicBezTo>
                    <a:pt x="49163" y="0"/>
                    <a:pt x="0" y="48542"/>
                    <a:pt x="0" y="112916"/>
                  </a:cubicBezTo>
                  <a:cubicBezTo>
                    <a:pt x="0" y="178356"/>
                    <a:pt x="48075" y="225854"/>
                    <a:pt x="114337" y="225854"/>
                  </a:cubicBezTo>
                  <a:cubicBezTo>
                    <a:pt x="180621" y="225854"/>
                    <a:pt x="228718" y="178356"/>
                    <a:pt x="228718" y="112916"/>
                  </a:cubicBezTo>
                  <a:cubicBezTo>
                    <a:pt x="228718" y="48542"/>
                    <a:pt x="179532" y="0"/>
                    <a:pt x="114337" y="0"/>
                  </a:cubicBezTo>
                  <a:close/>
                  <a:moveTo>
                    <a:pt x="114337" y="167142"/>
                  </a:moveTo>
                  <a:cubicBezTo>
                    <a:pt x="85492" y="167142"/>
                    <a:pt x="64552" y="144337"/>
                    <a:pt x="64552" y="112916"/>
                  </a:cubicBezTo>
                  <a:cubicBezTo>
                    <a:pt x="64552" y="81517"/>
                    <a:pt x="85492" y="58712"/>
                    <a:pt x="114337" y="58712"/>
                  </a:cubicBezTo>
                  <a:cubicBezTo>
                    <a:pt x="143204" y="58712"/>
                    <a:pt x="164144" y="81517"/>
                    <a:pt x="164144" y="112916"/>
                  </a:cubicBezTo>
                  <a:cubicBezTo>
                    <a:pt x="164166" y="144337"/>
                    <a:pt x="143204" y="167142"/>
                    <a:pt x="114337" y="167142"/>
                  </a:cubicBezTo>
                  <a:close/>
                </a:path>
              </a:pathLst>
            </a:custGeom>
            <a:grpFill/>
            <a:ln w="2219" cap="flat">
              <a:noFill/>
              <a:prstDash val="solid"/>
              <a:miter/>
            </a:ln>
          </p:spPr>
          <p:txBody>
            <a:bodyPr rtlCol="0" anchor="ctr"/>
            <a:lstStyle/>
            <a:p>
              <a:endParaRPr lang="en-US"/>
            </a:p>
          </p:txBody>
        </p:sp>
        <p:sp>
          <p:nvSpPr>
            <p:cNvPr id="15" name="Forme libre : forme 14">
              <a:extLst>
                <a:ext uri="{FF2B5EF4-FFF2-40B4-BE49-F238E27FC236}">
                  <a16:creationId xmlns:a16="http://schemas.microsoft.com/office/drawing/2014/main" id="{E96874A5-E146-CBD0-812E-72171E815D24}"/>
                </a:ext>
              </a:extLst>
            </p:cNvPr>
            <p:cNvSpPr/>
            <p:nvPr/>
          </p:nvSpPr>
          <p:spPr>
            <a:xfrm>
              <a:off x="8131915" y="2003885"/>
              <a:ext cx="206157" cy="222411"/>
            </a:xfrm>
            <a:custGeom>
              <a:avLst/>
              <a:gdLst>
                <a:gd name="connsiteX0" fmla="*/ 144381 w 206157"/>
                <a:gd name="connsiteY0" fmla="*/ 115425 h 222411"/>
                <a:gd name="connsiteX1" fmla="*/ 102612 w 206157"/>
                <a:gd name="connsiteY1" fmla="*/ 164344 h 222411"/>
                <a:gd name="connsiteX2" fmla="*/ 61776 w 206157"/>
                <a:gd name="connsiteY2" fmla="*/ 115425 h 222411"/>
                <a:gd name="connsiteX3" fmla="*/ 61776 w 206157"/>
                <a:gd name="connsiteY3" fmla="*/ 0 h 222411"/>
                <a:gd name="connsiteX4" fmla="*/ 0 w 206157"/>
                <a:gd name="connsiteY4" fmla="*/ 0 h 222411"/>
                <a:gd name="connsiteX5" fmla="*/ 0 w 206157"/>
                <a:gd name="connsiteY5" fmla="*/ 119600 h 222411"/>
                <a:gd name="connsiteX6" fmla="*/ 102834 w 206157"/>
                <a:gd name="connsiteY6" fmla="*/ 222412 h 222411"/>
                <a:gd name="connsiteX7" fmla="*/ 206157 w 206157"/>
                <a:gd name="connsiteY7" fmla="*/ 119600 h 222411"/>
                <a:gd name="connsiteX8" fmla="*/ 206157 w 206157"/>
                <a:gd name="connsiteY8" fmla="*/ 0 h 222411"/>
                <a:gd name="connsiteX9" fmla="*/ 144381 w 206157"/>
                <a:gd name="connsiteY9" fmla="*/ 0 h 222411"/>
                <a:gd name="connsiteX10" fmla="*/ 144381 w 206157"/>
                <a:gd name="connsiteY10" fmla="*/ 115425 h 222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6157" h="222411">
                  <a:moveTo>
                    <a:pt x="144381" y="115425"/>
                  </a:moveTo>
                  <a:cubicBezTo>
                    <a:pt x="144381" y="137742"/>
                    <a:pt x="137142" y="164344"/>
                    <a:pt x="102612" y="164344"/>
                  </a:cubicBezTo>
                  <a:cubicBezTo>
                    <a:pt x="68860" y="164344"/>
                    <a:pt x="61776" y="137742"/>
                    <a:pt x="61776" y="115425"/>
                  </a:cubicBezTo>
                  <a:lnTo>
                    <a:pt x="61776" y="0"/>
                  </a:lnTo>
                  <a:lnTo>
                    <a:pt x="0" y="0"/>
                  </a:lnTo>
                  <a:lnTo>
                    <a:pt x="0" y="119600"/>
                  </a:lnTo>
                  <a:cubicBezTo>
                    <a:pt x="0" y="167031"/>
                    <a:pt x="26935" y="222412"/>
                    <a:pt x="102834" y="222412"/>
                  </a:cubicBezTo>
                  <a:cubicBezTo>
                    <a:pt x="165610" y="222412"/>
                    <a:pt x="206157" y="182064"/>
                    <a:pt x="206157" y="119600"/>
                  </a:cubicBezTo>
                  <a:lnTo>
                    <a:pt x="206157" y="0"/>
                  </a:lnTo>
                  <a:lnTo>
                    <a:pt x="144381" y="0"/>
                  </a:lnTo>
                  <a:lnTo>
                    <a:pt x="144381" y="115425"/>
                  </a:lnTo>
                  <a:close/>
                </a:path>
              </a:pathLst>
            </a:custGeom>
            <a:grpFill/>
            <a:ln w="2219" cap="flat">
              <a:noFill/>
              <a:prstDash val="solid"/>
              <a:miter/>
            </a:ln>
          </p:spPr>
          <p:txBody>
            <a:bodyPr rtlCol="0" anchor="ctr"/>
            <a:lstStyle/>
            <a:p>
              <a:endParaRPr lang="en-US"/>
            </a:p>
          </p:txBody>
        </p:sp>
        <p:sp>
          <p:nvSpPr>
            <p:cNvPr id="16" name="Forme libre : forme 15">
              <a:extLst>
                <a:ext uri="{FF2B5EF4-FFF2-40B4-BE49-F238E27FC236}">
                  <a16:creationId xmlns:a16="http://schemas.microsoft.com/office/drawing/2014/main" id="{75E11DBD-88E8-81BE-77C5-DC4B64E146EE}"/>
                </a:ext>
              </a:extLst>
            </p:cNvPr>
            <p:cNvSpPr/>
            <p:nvPr/>
          </p:nvSpPr>
          <p:spPr>
            <a:xfrm>
              <a:off x="8332032" y="1718009"/>
              <a:ext cx="240509" cy="218969"/>
            </a:xfrm>
            <a:custGeom>
              <a:avLst/>
              <a:gdLst>
                <a:gd name="connsiteX0" fmla="*/ 76743 w 240509"/>
                <a:gd name="connsiteY0" fmla="*/ 187571 h 218969"/>
                <a:gd name="connsiteX1" fmla="*/ 163633 w 240509"/>
                <a:gd name="connsiteY1" fmla="*/ 187571 h 218969"/>
                <a:gd name="connsiteX2" fmla="*/ 173493 w 240509"/>
                <a:gd name="connsiteY2" fmla="*/ 218970 h 218969"/>
                <a:gd name="connsiteX3" fmla="*/ 240509 w 240509"/>
                <a:gd name="connsiteY3" fmla="*/ 218970 h 218969"/>
                <a:gd name="connsiteX4" fmla="*/ 158659 w 240509"/>
                <a:gd name="connsiteY4" fmla="*/ 0 h 218969"/>
                <a:gd name="connsiteX5" fmla="*/ 81206 w 240509"/>
                <a:gd name="connsiteY5" fmla="*/ 0 h 218969"/>
                <a:gd name="connsiteX6" fmla="*/ 0 w 240509"/>
                <a:gd name="connsiteY6" fmla="*/ 218948 h 218969"/>
                <a:gd name="connsiteX7" fmla="*/ 67017 w 240509"/>
                <a:gd name="connsiteY7" fmla="*/ 218970 h 218969"/>
                <a:gd name="connsiteX8" fmla="*/ 76743 w 240509"/>
                <a:gd name="connsiteY8" fmla="*/ 187571 h 218969"/>
                <a:gd name="connsiteX9" fmla="*/ 125018 w 240509"/>
                <a:gd name="connsiteY9" fmla="*/ 64485 h 218969"/>
                <a:gd name="connsiteX10" fmla="*/ 147268 w 240509"/>
                <a:gd name="connsiteY10" fmla="*/ 135388 h 218969"/>
                <a:gd name="connsiteX11" fmla="*/ 92931 w 240509"/>
                <a:gd name="connsiteY11" fmla="*/ 135388 h 218969"/>
                <a:gd name="connsiteX12" fmla="*/ 114892 w 240509"/>
                <a:gd name="connsiteY12" fmla="*/ 64485 h 218969"/>
                <a:gd name="connsiteX13" fmla="*/ 125018 w 240509"/>
                <a:gd name="connsiteY13" fmla="*/ 64485 h 21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0509" h="218969">
                  <a:moveTo>
                    <a:pt x="76743" y="187571"/>
                  </a:moveTo>
                  <a:lnTo>
                    <a:pt x="163633" y="187571"/>
                  </a:lnTo>
                  <a:lnTo>
                    <a:pt x="173493" y="218970"/>
                  </a:lnTo>
                  <a:lnTo>
                    <a:pt x="240509" y="218970"/>
                  </a:lnTo>
                  <a:lnTo>
                    <a:pt x="158659" y="0"/>
                  </a:lnTo>
                  <a:lnTo>
                    <a:pt x="81206" y="0"/>
                  </a:lnTo>
                  <a:lnTo>
                    <a:pt x="0" y="218948"/>
                  </a:lnTo>
                  <a:lnTo>
                    <a:pt x="67017" y="218970"/>
                  </a:lnTo>
                  <a:lnTo>
                    <a:pt x="76743" y="187571"/>
                  </a:lnTo>
                  <a:close/>
                  <a:moveTo>
                    <a:pt x="125018" y="64485"/>
                  </a:moveTo>
                  <a:lnTo>
                    <a:pt x="147268" y="135388"/>
                  </a:lnTo>
                  <a:lnTo>
                    <a:pt x="92931" y="135388"/>
                  </a:lnTo>
                  <a:lnTo>
                    <a:pt x="114892" y="64485"/>
                  </a:lnTo>
                  <a:lnTo>
                    <a:pt x="125018" y="64485"/>
                  </a:lnTo>
                  <a:close/>
                </a:path>
              </a:pathLst>
            </a:custGeom>
            <a:grpFill/>
            <a:ln w="2219" cap="flat">
              <a:noFill/>
              <a:prstDash val="solid"/>
              <a:miter/>
            </a:ln>
          </p:spPr>
          <p:txBody>
            <a:bodyPr rtlCol="0" anchor="ctr"/>
            <a:lstStyle/>
            <a:p>
              <a:endParaRPr lang="en-US"/>
            </a:p>
          </p:txBody>
        </p:sp>
        <p:sp>
          <p:nvSpPr>
            <p:cNvPr id="17" name="Forme libre : forme 16">
              <a:extLst>
                <a:ext uri="{FF2B5EF4-FFF2-40B4-BE49-F238E27FC236}">
                  <a16:creationId xmlns:a16="http://schemas.microsoft.com/office/drawing/2014/main" id="{2F43BBBE-27AF-74ED-40F6-56C6FB1F5FD4}"/>
                </a:ext>
              </a:extLst>
            </p:cNvPr>
            <p:cNvSpPr/>
            <p:nvPr/>
          </p:nvSpPr>
          <p:spPr>
            <a:xfrm>
              <a:off x="8131915" y="1717987"/>
              <a:ext cx="190657" cy="218992"/>
            </a:xfrm>
            <a:custGeom>
              <a:avLst/>
              <a:gdLst>
                <a:gd name="connsiteX0" fmla="*/ 61088 w 190657"/>
                <a:gd name="connsiteY0" fmla="*/ 155329 h 218992"/>
                <a:gd name="connsiteX1" fmla="*/ 69881 w 190657"/>
                <a:gd name="connsiteY1" fmla="*/ 155329 h 218992"/>
                <a:gd name="connsiteX2" fmla="*/ 190658 w 190657"/>
                <a:gd name="connsiteY2" fmla="*/ 218992 h 218992"/>
                <a:gd name="connsiteX3" fmla="*/ 190658 w 190657"/>
                <a:gd name="connsiteY3" fmla="*/ 165654 h 218992"/>
                <a:gd name="connsiteX4" fmla="*/ 127327 w 190657"/>
                <a:gd name="connsiteY4" fmla="*/ 149377 h 218992"/>
                <a:gd name="connsiteX5" fmla="*/ 180288 w 190657"/>
                <a:gd name="connsiteY5" fmla="*/ 76165 h 218992"/>
                <a:gd name="connsiteX6" fmla="*/ 97372 w 190657"/>
                <a:gd name="connsiteY6" fmla="*/ 0 h 218992"/>
                <a:gd name="connsiteX7" fmla="*/ 0 w 190657"/>
                <a:gd name="connsiteY7" fmla="*/ 0 h 218992"/>
                <a:gd name="connsiteX8" fmla="*/ 0 w 190657"/>
                <a:gd name="connsiteY8" fmla="*/ 218970 h 218992"/>
                <a:gd name="connsiteX9" fmla="*/ 61088 w 190657"/>
                <a:gd name="connsiteY9" fmla="*/ 218970 h 218992"/>
                <a:gd name="connsiteX10" fmla="*/ 61088 w 190657"/>
                <a:gd name="connsiteY10" fmla="*/ 155329 h 218992"/>
                <a:gd name="connsiteX11" fmla="*/ 61088 w 190657"/>
                <a:gd name="connsiteY11" fmla="*/ 51140 h 218992"/>
                <a:gd name="connsiteX12" fmla="*/ 86047 w 190657"/>
                <a:gd name="connsiteY12" fmla="*/ 51140 h 218992"/>
                <a:gd name="connsiteX13" fmla="*/ 117890 w 190657"/>
                <a:gd name="connsiteY13" fmla="*/ 77631 h 218992"/>
                <a:gd name="connsiteX14" fmla="*/ 86047 w 190657"/>
                <a:gd name="connsiteY14" fmla="*/ 104122 h 218992"/>
                <a:gd name="connsiteX15" fmla="*/ 61088 w 190657"/>
                <a:gd name="connsiteY15" fmla="*/ 104122 h 218992"/>
                <a:gd name="connsiteX16" fmla="*/ 61088 w 190657"/>
                <a:gd name="connsiteY16" fmla="*/ 51140 h 218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0657" h="218992">
                  <a:moveTo>
                    <a:pt x="61088" y="155329"/>
                  </a:moveTo>
                  <a:lnTo>
                    <a:pt x="69881" y="155329"/>
                  </a:lnTo>
                  <a:cubicBezTo>
                    <a:pt x="87201" y="195343"/>
                    <a:pt x="129392" y="218992"/>
                    <a:pt x="190658" y="218992"/>
                  </a:cubicBezTo>
                  <a:lnTo>
                    <a:pt x="190658" y="165654"/>
                  </a:lnTo>
                  <a:cubicBezTo>
                    <a:pt x="164366" y="165654"/>
                    <a:pt x="140961" y="161435"/>
                    <a:pt x="127327" y="149377"/>
                  </a:cubicBezTo>
                  <a:cubicBezTo>
                    <a:pt x="161102" y="138430"/>
                    <a:pt x="180288" y="112738"/>
                    <a:pt x="180288" y="76165"/>
                  </a:cubicBezTo>
                  <a:cubicBezTo>
                    <a:pt x="180288" y="29556"/>
                    <a:pt x="146202" y="0"/>
                    <a:pt x="97372" y="0"/>
                  </a:cubicBezTo>
                  <a:lnTo>
                    <a:pt x="0" y="0"/>
                  </a:lnTo>
                  <a:lnTo>
                    <a:pt x="0" y="218970"/>
                  </a:lnTo>
                  <a:lnTo>
                    <a:pt x="61088" y="218970"/>
                  </a:lnTo>
                  <a:lnTo>
                    <a:pt x="61088" y="155329"/>
                  </a:lnTo>
                  <a:close/>
                  <a:moveTo>
                    <a:pt x="61088" y="51140"/>
                  </a:moveTo>
                  <a:lnTo>
                    <a:pt x="86047" y="51140"/>
                  </a:lnTo>
                  <a:cubicBezTo>
                    <a:pt x="107164" y="51140"/>
                    <a:pt x="117890" y="60044"/>
                    <a:pt x="117890" y="77631"/>
                  </a:cubicBezTo>
                  <a:cubicBezTo>
                    <a:pt x="117890" y="94707"/>
                    <a:pt x="106587" y="104122"/>
                    <a:pt x="86047" y="104122"/>
                  </a:cubicBezTo>
                  <a:lnTo>
                    <a:pt x="61088" y="104122"/>
                  </a:lnTo>
                  <a:lnTo>
                    <a:pt x="61088" y="51140"/>
                  </a:lnTo>
                  <a:close/>
                </a:path>
              </a:pathLst>
            </a:custGeom>
            <a:grpFill/>
            <a:ln w="2219" cap="flat">
              <a:noFill/>
              <a:prstDash val="solid"/>
              <a:miter/>
            </a:ln>
          </p:spPr>
          <p:txBody>
            <a:bodyPr rtlCol="0" anchor="ctr"/>
            <a:lstStyle/>
            <a:p>
              <a:endParaRPr lang="en-US"/>
            </a:p>
          </p:txBody>
        </p:sp>
        <p:sp>
          <p:nvSpPr>
            <p:cNvPr id="18" name="Forme libre : forme 17">
              <a:extLst>
                <a:ext uri="{FF2B5EF4-FFF2-40B4-BE49-F238E27FC236}">
                  <a16:creationId xmlns:a16="http://schemas.microsoft.com/office/drawing/2014/main" id="{C2152591-0C33-0E32-DB63-48398ACA5B1B}"/>
                </a:ext>
              </a:extLst>
            </p:cNvPr>
            <p:cNvSpPr/>
            <p:nvPr/>
          </p:nvSpPr>
          <p:spPr>
            <a:xfrm>
              <a:off x="8820778" y="1714523"/>
              <a:ext cx="217437" cy="225853"/>
            </a:xfrm>
            <a:custGeom>
              <a:avLst/>
              <a:gdLst>
                <a:gd name="connsiteX0" fmla="*/ 159703 w 217437"/>
                <a:gd name="connsiteY0" fmla="*/ 128238 h 225853"/>
                <a:gd name="connsiteX1" fmla="*/ 113049 w 217437"/>
                <a:gd name="connsiteY1" fmla="*/ 167275 h 225853"/>
                <a:gd name="connsiteX2" fmla="*/ 64485 w 217437"/>
                <a:gd name="connsiteY2" fmla="*/ 112938 h 225853"/>
                <a:gd name="connsiteX3" fmla="*/ 113049 w 217437"/>
                <a:gd name="connsiteY3" fmla="*/ 58601 h 225853"/>
                <a:gd name="connsiteX4" fmla="*/ 159703 w 217437"/>
                <a:gd name="connsiteY4" fmla="*/ 98504 h 225853"/>
                <a:gd name="connsiteX5" fmla="*/ 160502 w 217437"/>
                <a:gd name="connsiteY5" fmla="*/ 101546 h 225853"/>
                <a:gd name="connsiteX6" fmla="*/ 215373 w 217437"/>
                <a:gd name="connsiteY6" fmla="*/ 68171 h 225853"/>
                <a:gd name="connsiteX7" fmla="*/ 214529 w 217437"/>
                <a:gd name="connsiteY7" fmla="*/ 66284 h 225853"/>
                <a:gd name="connsiteX8" fmla="*/ 113271 w 217437"/>
                <a:gd name="connsiteY8" fmla="*/ 0 h 225853"/>
                <a:gd name="connsiteX9" fmla="*/ 0 w 217437"/>
                <a:gd name="connsiteY9" fmla="*/ 112916 h 225853"/>
                <a:gd name="connsiteX10" fmla="*/ 113271 w 217437"/>
                <a:gd name="connsiteY10" fmla="*/ 225854 h 225853"/>
                <a:gd name="connsiteX11" fmla="*/ 216616 w 217437"/>
                <a:gd name="connsiteY11" fmla="*/ 155773 h 225853"/>
                <a:gd name="connsiteX12" fmla="*/ 217438 w 217437"/>
                <a:gd name="connsiteY12" fmla="*/ 153752 h 225853"/>
                <a:gd name="connsiteX13" fmla="*/ 160436 w 217437"/>
                <a:gd name="connsiteY13" fmla="*/ 125417 h 225853"/>
                <a:gd name="connsiteX14" fmla="*/ 159703 w 217437"/>
                <a:gd name="connsiteY14" fmla="*/ 128238 h 225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7437" h="225853">
                  <a:moveTo>
                    <a:pt x="159703" y="128238"/>
                  </a:moveTo>
                  <a:cubicBezTo>
                    <a:pt x="153574" y="151598"/>
                    <a:pt x="134833" y="167275"/>
                    <a:pt x="113049" y="167275"/>
                  </a:cubicBezTo>
                  <a:cubicBezTo>
                    <a:pt x="85825" y="167275"/>
                    <a:pt x="64485" y="143404"/>
                    <a:pt x="64485" y="112938"/>
                  </a:cubicBezTo>
                  <a:cubicBezTo>
                    <a:pt x="64485" y="81961"/>
                    <a:pt x="85358" y="58601"/>
                    <a:pt x="113049" y="58601"/>
                  </a:cubicBezTo>
                  <a:cubicBezTo>
                    <a:pt x="138097" y="58601"/>
                    <a:pt x="154529" y="78652"/>
                    <a:pt x="159703" y="98504"/>
                  </a:cubicBezTo>
                  <a:lnTo>
                    <a:pt x="160502" y="101546"/>
                  </a:lnTo>
                  <a:lnTo>
                    <a:pt x="215373" y="68171"/>
                  </a:lnTo>
                  <a:lnTo>
                    <a:pt x="214529" y="66284"/>
                  </a:lnTo>
                  <a:cubicBezTo>
                    <a:pt x="196142" y="25403"/>
                    <a:pt x="157349" y="0"/>
                    <a:pt x="113271" y="0"/>
                  </a:cubicBezTo>
                  <a:cubicBezTo>
                    <a:pt x="47631" y="0"/>
                    <a:pt x="0" y="47498"/>
                    <a:pt x="0" y="112916"/>
                  </a:cubicBezTo>
                  <a:cubicBezTo>
                    <a:pt x="0" y="178356"/>
                    <a:pt x="47631" y="225854"/>
                    <a:pt x="113271" y="225854"/>
                  </a:cubicBezTo>
                  <a:cubicBezTo>
                    <a:pt x="162079" y="225854"/>
                    <a:pt x="197808" y="201627"/>
                    <a:pt x="216616" y="155773"/>
                  </a:cubicBezTo>
                  <a:lnTo>
                    <a:pt x="217438" y="153752"/>
                  </a:lnTo>
                  <a:lnTo>
                    <a:pt x="160436" y="125417"/>
                  </a:lnTo>
                  <a:lnTo>
                    <a:pt x="159703" y="128238"/>
                  </a:lnTo>
                  <a:close/>
                </a:path>
              </a:pathLst>
            </a:custGeom>
            <a:grpFill/>
            <a:ln w="2219" cap="flat">
              <a:noFill/>
              <a:prstDash val="solid"/>
              <a:miter/>
            </a:ln>
          </p:spPr>
          <p:txBody>
            <a:bodyPr rtlCol="0" anchor="ctr"/>
            <a:lstStyle/>
            <a:p>
              <a:endParaRPr lang="en-US"/>
            </a:p>
          </p:txBody>
        </p:sp>
        <p:sp>
          <p:nvSpPr>
            <p:cNvPr id="19" name="Forme libre : forme 18">
              <a:extLst>
                <a:ext uri="{FF2B5EF4-FFF2-40B4-BE49-F238E27FC236}">
                  <a16:creationId xmlns:a16="http://schemas.microsoft.com/office/drawing/2014/main" id="{A8F569DD-F958-8E04-4B5D-C0FEBC26C591}"/>
                </a:ext>
              </a:extLst>
            </p:cNvPr>
            <p:cNvSpPr/>
            <p:nvPr/>
          </p:nvSpPr>
          <p:spPr>
            <a:xfrm>
              <a:off x="7937926" y="2003885"/>
              <a:ext cx="168740" cy="222411"/>
            </a:xfrm>
            <a:custGeom>
              <a:avLst/>
              <a:gdLst>
                <a:gd name="connsiteX0" fmla="*/ 0 w 168740"/>
                <a:gd name="connsiteY0" fmla="*/ 57513 h 222411"/>
                <a:gd name="connsiteX1" fmla="*/ 104988 w 168740"/>
                <a:gd name="connsiteY1" fmla="*/ 57535 h 222411"/>
                <a:gd name="connsiteX2" fmla="*/ 0 w 168740"/>
                <a:gd name="connsiteY2" fmla="*/ 159747 h 222411"/>
                <a:gd name="connsiteX3" fmla="*/ 0 w 168740"/>
                <a:gd name="connsiteY3" fmla="*/ 222412 h 222411"/>
                <a:gd name="connsiteX4" fmla="*/ 162057 w 168740"/>
                <a:gd name="connsiteY4" fmla="*/ 106631 h 222411"/>
                <a:gd name="connsiteX5" fmla="*/ 168741 w 168740"/>
                <a:gd name="connsiteY5" fmla="*/ 15588 h 222411"/>
                <a:gd name="connsiteX6" fmla="*/ 168741 w 168740"/>
                <a:gd name="connsiteY6" fmla="*/ 0 h 222411"/>
                <a:gd name="connsiteX7" fmla="*/ 0 w 168740"/>
                <a:gd name="connsiteY7" fmla="*/ 0 h 222411"/>
                <a:gd name="connsiteX8" fmla="*/ 0 w 168740"/>
                <a:gd name="connsiteY8" fmla="*/ 57513 h 222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740" h="222411">
                  <a:moveTo>
                    <a:pt x="0" y="57513"/>
                  </a:moveTo>
                  <a:lnTo>
                    <a:pt x="104988" y="57535"/>
                  </a:lnTo>
                  <a:cubicBezTo>
                    <a:pt x="104988" y="108563"/>
                    <a:pt x="74278" y="159747"/>
                    <a:pt x="0" y="159747"/>
                  </a:cubicBezTo>
                  <a:lnTo>
                    <a:pt x="0" y="222412"/>
                  </a:lnTo>
                  <a:cubicBezTo>
                    <a:pt x="91687" y="222412"/>
                    <a:pt x="147845" y="166942"/>
                    <a:pt x="162057" y="106631"/>
                  </a:cubicBezTo>
                  <a:cubicBezTo>
                    <a:pt x="167697" y="82649"/>
                    <a:pt x="168741" y="60910"/>
                    <a:pt x="168741" y="15588"/>
                  </a:cubicBezTo>
                  <a:lnTo>
                    <a:pt x="168741" y="0"/>
                  </a:lnTo>
                  <a:lnTo>
                    <a:pt x="0" y="0"/>
                  </a:lnTo>
                  <a:lnTo>
                    <a:pt x="0" y="57513"/>
                  </a:lnTo>
                  <a:close/>
                </a:path>
              </a:pathLst>
            </a:custGeom>
            <a:grpFill/>
            <a:ln w="2219" cap="flat">
              <a:noFill/>
              <a:prstDash val="solid"/>
              <a:miter/>
            </a:ln>
          </p:spPr>
          <p:txBody>
            <a:bodyPr rtlCol="0" anchor="ctr"/>
            <a:lstStyle/>
            <a:p>
              <a:endParaRPr lang="en-US"/>
            </a:p>
          </p:txBody>
        </p:sp>
        <p:sp>
          <p:nvSpPr>
            <p:cNvPr id="20" name="Forme libre : forme 19">
              <a:extLst>
                <a:ext uri="{FF2B5EF4-FFF2-40B4-BE49-F238E27FC236}">
                  <a16:creationId xmlns:a16="http://schemas.microsoft.com/office/drawing/2014/main" id="{5A49746F-500E-7055-280D-BD9F3BC20374}"/>
                </a:ext>
              </a:extLst>
            </p:cNvPr>
            <p:cNvSpPr/>
            <p:nvPr/>
          </p:nvSpPr>
          <p:spPr>
            <a:xfrm>
              <a:off x="7452267" y="1620581"/>
              <a:ext cx="394838" cy="290106"/>
            </a:xfrm>
            <a:custGeom>
              <a:avLst/>
              <a:gdLst>
                <a:gd name="connsiteX0" fmla="*/ 36861 w 394838"/>
                <a:gd name="connsiteY0" fmla="*/ 744 h 290106"/>
                <a:gd name="connsiteX1" fmla="*/ 0 w 394838"/>
                <a:gd name="connsiteY1" fmla="*/ 149656 h 290106"/>
                <a:gd name="connsiteX2" fmla="*/ 297134 w 394838"/>
                <a:gd name="connsiteY2" fmla="*/ 290106 h 290106"/>
                <a:gd name="connsiteX3" fmla="*/ 394838 w 394838"/>
                <a:gd name="connsiteY3" fmla="*/ 230684 h 290106"/>
                <a:gd name="connsiteX4" fmla="*/ 36861 w 394838"/>
                <a:gd name="connsiteY4" fmla="*/ 744 h 2901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4838" h="290106">
                  <a:moveTo>
                    <a:pt x="36861" y="744"/>
                  </a:moveTo>
                  <a:lnTo>
                    <a:pt x="0" y="149656"/>
                  </a:lnTo>
                  <a:cubicBezTo>
                    <a:pt x="140828" y="127628"/>
                    <a:pt x="249458" y="184030"/>
                    <a:pt x="297134" y="290106"/>
                  </a:cubicBezTo>
                  <a:lnTo>
                    <a:pt x="394838" y="230684"/>
                  </a:lnTo>
                  <a:cubicBezTo>
                    <a:pt x="342922" y="92520"/>
                    <a:pt x="219836" y="-9781"/>
                    <a:pt x="36861" y="744"/>
                  </a:cubicBezTo>
                  <a:close/>
                </a:path>
              </a:pathLst>
            </a:custGeom>
            <a:grpFill/>
            <a:ln w="2219" cap="flat">
              <a:noFill/>
              <a:prstDash val="solid"/>
              <a:miter/>
            </a:ln>
          </p:spPr>
          <p:txBody>
            <a:bodyPr rtlCol="0" anchor="ctr"/>
            <a:lstStyle/>
            <a:p>
              <a:endParaRPr lang="en-US"/>
            </a:p>
          </p:txBody>
        </p:sp>
        <p:sp>
          <p:nvSpPr>
            <p:cNvPr id="21" name="Forme libre : forme 20">
              <a:extLst>
                <a:ext uri="{FF2B5EF4-FFF2-40B4-BE49-F238E27FC236}">
                  <a16:creationId xmlns:a16="http://schemas.microsoft.com/office/drawing/2014/main" id="{A3CD0CE9-4FF7-EE69-02F6-A054889F5A84}"/>
                </a:ext>
              </a:extLst>
            </p:cNvPr>
            <p:cNvSpPr/>
            <p:nvPr/>
          </p:nvSpPr>
          <p:spPr>
            <a:xfrm>
              <a:off x="7443242" y="1848124"/>
              <a:ext cx="341931" cy="459378"/>
            </a:xfrm>
            <a:custGeom>
              <a:avLst/>
              <a:gdLst>
                <a:gd name="connsiteX0" fmla="*/ 165242 w 341931"/>
                <a:gd name="connsiteY0" fmla="*/ 125672 h 459378"/>
                <a:gd name="connsiteX1" fmla="*/ 252954 w 341931"/>
                <a:gd name="connsiteY1" fmla="*/ 183429 h 459378"/>
                <a:gd name="connsiteX2" fmla="*/ 341932 w 341931"/>
                <a:gd name="connsiteY2" fmla="*/ 129180 h 459378"/>
                <a:gd name="connsiteX3" fmla="*/ 90764 w 341931"/>
                <a:gd name="connsiteY3" fmla="*/ 23548 h 459378"/>
                <a:gd name="connsiteX4" fmla="*/ 12689 w 341931"/>
                <a:gd name="connsiteY4" fmla="*/ 277958 h 459378"/>
                <a:gd name="connsiteX5" fmla="*/ 136708 w 341931"/>
                <a:gd name="connsiteY5" fmla="*/ 459378 h 459378"/>
                <a:gd name="connsiteX6" fmla="*/ 259705 w 341931"/>
                <a:gd name="connsiteY6" fmla="*/ 378217 h 459378"/>
                <a:gd name="connsiteX7" fmla="*/ 147255 w 341931"/>
                <a:gd name="connsiteY7" fmla="*/ 247270 h 459378"/>
                <a:gd name="connsiteX8" fmla="*/ 165242 w 341931"/>
                <a:gd name="connsiteY8" fmla="*/ 125672 h 459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31" h="459378">
                  <a:moveTo>
                    <a:pt x="165242" y="125672"/>
                  </a:moveTo>
                  <a:cubicBezTo>
                    <a:pt x="198550" y="105021"/>
                    <a:pt x="240697" y="123318"/>
                    <a:pt x="252954" y="183429"/>
                  </a:cubicBezTo>
                  <a:lnTo>
                    <a:pt x="341932" y="129180"/>
                  </a:lnTo>
                  <a:cubicBezTo>
                    <a:pt x="296521" y="165"/>
                    <a:pt x="182695" y="-26237"/>
                    <a:pt x="90764" y="23548"/>
                  </a:cubicBezTo>
                  <a:cubicBezTo>
                    <a:pt x="920" y="72178"/>
                    <a:pt x="-15779" y="180120"/>
                    <a:pt x="12689" y="277958"/>
                  </a:cubicBezTo>
                  <a:cubicBezTo>
                    <a:pt x="34784" y="353901"/>
                    <a:pt x="91897" y="426891"/>
                    <a:pt x="136708" y="459378"/>
                  </a:cubicBezTo>
                  <a:lnTo>
                    <a:pt x="259705" y="378217"/>
                  </a:lnTo>
                  <a:cubicBezTo>
                    <a:pt x="209653" y="343753"/>
                    <a:pt x="165686" y="292925"/>
                    <a:pt x="147255" y="247270"/>
                  </a:cubicBezTo>
                  <a:cubicBezTo>
                    <a:pt x="127892" y="199306"/>
                    <a:pt x="132955" y="145679"/>
                    <a:pt x="165242" y="125672"/>
                  </a:cubicBezTo>
                  <a:close/>
                </a:path>
              </a:pathLst>
            </a:custGeom>
            <a:grpFill/>
            <a:ln w="2219" cap="flat">
              <a:noFill/>
              <a:prstDash val="solid"/>
              <a:miter/>
            </a:ln>
          </p:spPr>
          <p:txBody>
            <a:bodyPr rtlCol="0" anchor="ctr"/>
            <a:lstStyle/>
            <a:p>
              <a:endParaRPr lang="en-US"/>
            </a:p>
          </p:txBody>
        </p:sp>
      </p:grpSp>
    </p:spTree>
    <p:extLst>
      <p:ext uri="{BB962C8B-B14F-4D97-AF65-F5344CB8AC3E}">
        <p14:creationId xmlns:p14="http://schemas.microsoft.com/office/powerpoint/2010/main" val="3797217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uverture 1 photo">
    <p:spTree>
      <p:nvGrpSpPr>
        <p:cNvPr id="1" name=""/>
        <p:cNvGrpSpPr/>
        <p:nvPr/>
      </p:nvGrpSpPr>
      <p:grpSpPr>
        <a:xfrm>
          <a:off x="0" y="0"/>
          <a:ext cx="0" cy="0"/>
          <a:chOff x="0" y="0"/>
          <a:chExt cx="0" cy="0"/>
        </a:xfrm>
      </p:grpSpPr>
      <p:sp>
        <p:nvSpPr>
          <p:cNvPr id="6" name="Espace réservé pour une image  5">
            <a:extLst>
              <a:ext uri="{FF2B5EF4-FFF2-40B4-BE49-F238E27FC236}">
                <a16:creationId xmlns:a16="http://schemas.microsoft.com/office/drawing/2014/main" id="{2A786D32-B8DC-4CF3-A03E-BF4E357A1884}"/>
              </a:ext>
            </a:extLst>
          </p:cNvPr>
          <p:cNvSpPr>
            <a:spLocks noGrp="1"/>
          </p:cNvSpPr>
          <p:nvPr>
            <p:ph type="pic" sz="quarter" idx="15" hasCustomPrompt="1"/>
          </p:nvPr>
        </p:nvSpPr>
        <p:spPr>
          <a:xfrm>
            <a:off x="0" y="0"/>
            <a:ext cx="12191999" cy="6858000"/>
          </a:xfrm>
          <a:prstGeom prst="rect">
            <a:avLst/>
          </a:prstGeom>
        </p:spPr>
        <p:txBody>
          <a:bodyPr/>
          <a:lstStyle>
            <a:lvl1pPr marL="76200" marR="0" indent="0" algn="l" defTabSz="914400" rtl="0" eaLnBrk="1" fontAlgn="auto" latinLnBrk="0" hangingPunct="1">
              <a:lnSpc>
                <a:spcPct val="115000"/>
              </a:lnSpc>
              <a:spcBef>
                <a:spcPts val="0"/>
              </a:spcBef>
              <a:spcAft>
                <a:spcPts val="0"/>
              </a:spcAft>
              <a:buClr>
                <a:schemeClr val="bg2">
                  <a:lumMod val="90000"/>
                </a:schemeClr>
              </a:buClr>
              <a:buSzPts val="2400"/>
              <a:buFont typeface="+mj-lt"/>
              <a:buNone/>
              <a:tabLst/>
              <a:defRPr/>
            </a:lvl1pPr>
          </a:lstStyle>
          <a:p>
            <a:pPr marL="533400" marR="0" lvl="0" indent="-457200" algn="l" defTabSz="914400" rtl="0" eaLnBrk="1" fontAlgn="auto" latinLnBrk="0" hangingPunct="1">
              <a:lnSpc>
                <a:spcPct val="115000"/>
              </a:lnSpc>
              <a:spcBef>
                <a:spcPts val="0"/>
              </a:spcBef>
              <a:spcAft>
                <a:spcPts val="0"/>
              </a:spcAft>
              <a:buClr>
                <a:schemeClr val="bg2">
                  <a:lumMod val="90000"/>
                </a:schemeClr>
              </a:buClr>
              <a:buSzPts val="2400"/>
              <a:buFont typeface="+mj-lt"/>
              <a:buAutoNum type="arabicPeriod"/>
              <a:tabLst/>
              <a:defRPr/>
            </a:pPr>
            <a:r>
              <a:rPr lang="fr-FR" dirty="0"/>
              <a:t>Cliquez. Onglet « Insertion », image.</a:t>
            </a:r>
          </a:p>
          <a:p>
            <a:endParaRPr lang="fr-FR" dirty="0"/>
          </a:p>
          <a:p>
            <a:endParaRPr lang="fr-FR" dirty="0"/>
          </a:p>
        </p:txBody>
      </p:sp>
      <p:sp>
        <p:nvSpPr>
          <p:cNvPr id="5" name="Google Shape;32;p6">
            <a:extLst>
              <a:ext uri="{FF2B5EF4-FFF2-40B4-BE49-F238E27FC236}">
                <a16:creationId xmlns:a16="http://schemas.microsoft.com/office/drawing/2014/main" id="{3C3BCCE2-128B-4D81-8DD0-DB4B9C94D878}"/>
              </a:ext>
            </a:extLst>
          </p:cNvPr>
          <p:cNvSpPr txBox="1">
            <a:spLocks noGrp="1"/>
          </p:cNvSpPr>
          <p:nvPr>
            <p:ph type="sldNum" idx="4"/>
          </p:nvPr>
        </p:nvSpPr>
        <p:spPr>
          <a:xfrm>
            <a:off x="11264174" y="6154296"/>
            <a:ext cx="731600" cy="524800"/>
          </a:xfrm>
          <a:prstGeom prst="rect">
            <a:avLst/>
          </a:prstGeom>
          <a:ln>
            <a:noFill/>
          </a:ln>
        </p:spPr>
        <p:txBody>
          <a:bodyPr spcFirstLastPara="1" wrap="square" lIns="0" tIns="0" rIns="0" bIns="0" anchor="ctr" anchorCtr="0">
            <a:noAutofit/>
          </a:bodyPr>
          <a:lstStyle>
            <a:lvl1pPr lvl="0" algn="r" rtl="0">
              <a:buNone/>
              <a:defRPr>
                <a:solidFill>
                  <a:schemeClr val="bg1">
                    <a:lumMod val="50000"/>
                  </a:schemeClr>
                </a:solidFill>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fr-FR" smtClean="0">
                <a:solidFill>
                  <a:prstClr val="white">
                    <a:lumMod val="50000"/>
                  </a:prstClr>
                </a:solidFill>
              </a:rPr>
              <a:pPr/>
              <a:t>‹N°›</a:t>
            </a:fld>
            <a:endParaRPr lang="fr-FR" dirty="0">
              <a:solidFill>
                <a:prstClr val="white">
                  <a:lumMod val="50000"/>
                </a:prstClr>
              </a:solidFill>
            </a:endParaRPr>
          </a:p>
        </p:txBody>
      </p:sp>
    </p:spTree>
    <p:extLst>
      <p:ext uri="{BB962C8B-B14F-4D97-AF65-F5344CB8AC3E}">
        <p14:creationId xmlns:p14="http://schemas.microsoft.com/office/powerpoint/2010/main" val="31193554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re + 1 colonn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73C5A96-7E40-4A4F-A9CA-1DD3EE69821E}"/>
              </a:ext>
            </a:extLst>
          </p:cNvPr>
          <p:cNvSpPr/>
          <p:nvPr userDrawn="1"/>
        </p:nvSpPr>
        <p:spPr>
          <a:xfrm>
            <a:off x="2739346" y="1411515"/>
            <a:ext cx="6713308" cy="4034971"/>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Google Shape;24;p5">
            <a:extLst>
              <a:ext uri="{FF2B5EF4-FFF2-40B4-BE49-F238E27FC236}">
                <a16:creationId xmlns:a16="http://schemas.microsoft.com/office/drawing/2014/main" id="{C284A3EA-7B9F-9548-A79F-56A77020B34B}"/>
              </a:ext>
            </a:extLst>
          </p:cNvPr>
          <p:cNvSpPr txBox="1">
            <a:spLocks noGrp="1"/>
          </p:cNvSpPr>
          <p:nvPr>
            <p:ph type="title" hasCustomPrompt="1"/>
          </p:nvPr>
        </p:nvSpPr>
        <p:spPr>
          <a:xfrm>
            <a:off x="980322" y="980322"/>
            <a:ext cx="9911200" cy="528400"/>
          </a:xfrm>
          <a:prstGeom prst="rect">
            <a:avLst/>
          </a:prstGeom>
        </p:spPr>
        <p:txBody>
          <a:bodyPr spcFirstLastPara="1" wrap="square" lIns="0" tIns="0" rIns="0" bIns="0" anchor="b" anchorCtr="0">
            <a:noAutofit/>
          </a:bodyPr>
          <a:lstStyle>
            <a:lvl1pPr marL="0" marR="0" lvl="0" indent="0" algn="l" defTabSz="914400" rtl="0" eaLnBrk="1" fontAlgn="auto" latinLnBrk="0" hangingPunct="1">
              <a:lnSpc>
                <a:spcPct val="90000"/>
              </a:lnSpc>
              <a:spcBef>
                <a:spcPts val="0"/>
              </a:spcBef>
              <a:spcAft>
                <a:spcPts val="0"/>
              </a:spcAft>
              <a:buClrTx/>
              <a:buSzPts val="3200"/>
              <a:buFontTx/>
              <a:buNone/>
              <a:tabLst/>
              <a:defRPr sz="3000" b="1">
                <a:solidFill>
                  <a:srgbClr val="090095"/>
                </a:solidFill>
                <a:latin typeface="Montserrat" panose="00000800000000000000" pitchFamily="2" charset="0"/>
                <a:cs typeface="Calibri" panose="020F0502020204030204" pitchFamily="34" charset="0"/>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r>
              <a:rPr lang="fr-FR" dirty="0"/>
              <a:t>Cliquez pour ajouter le titre</a:t>
            </a:r>
            <a:endParaRPr dirty="0"/>
          </a:p>
        </p:txBody>
      </p:sp>
      <p:sp>
        <p:nvSpPr>
          <p:cNvPr id="11" name="Google Shape;25;p5">
            <a:extLst>
              <a:ext uri="{FF2B5EF4-FFF2-40B4-BE49-F238E27FC236}">
                <a16:creationId xmlns:a16="http://schemas.microsoft.com/office/drawing/2014/main" id="{2826C7D5-715F-C342-A531-BB29611AD169}"/>
              </a:ext>
            </a:extLst>
          </p:cNvPr>
          <p:cNvSpPr txBox="1">
            <a:spLocks noGrp="1"/>
          </p:cNvSpPr>
          <p:nvPr>
            <p:ph type="body" idx="1" hasCustomPrompt="1"/>
          </p:nvPr>
        </p:nvSpPr>
        <p:spPr>
          <a:xfrm>
            <a:off x="980322" y="1858076"/>
            <a:ext cx="9911200" cy="4045200"/>
          </a:xfrm>
          <a:prstGeom prst="rect">
            <a:avLst/>
          </a:prstGeom>
        </p:spPr>
        <p:txBody>
          <a:bodyPr spcFirstLastPara="1" wrap="square" lIns="0" tIns="0" rIns="0" bIns="0" anchor="t" anchorCtr="0">
            <a:noAutofit/>
          </a:bodyPr>
          <a:lstStyle>
            <a:lvl1pPr marL="609585" lvl="0" indent="-507987" rtl="0">
              <a:spcBef>
                <a:spcPts val="0"/>
              </a:spcBef>
              <a:spcAft>
                <a:spcPts val="0"/>
              </a:spcAft>
              <a:buClr>
                <a:schemeClr val="tx1">
                  <a:lumMod val="50000"/>
                  <a:lumOff val="50000"/>
                </a:schemeClr>
              </a:buClr>
              <a:buSzPts val="2400"/>
              <a:buFont typeface="Inria Sans Light"/>
              <a:buChar char="▸"/>
              <a:defRPr sz="2000">
                <a:solidFill>
                  <a:schemeClr val="tx1">
                    <a:lumMod val="85000"/>
                    <a:lumOff val="15000"/>
                  </a:schemeClr>
                </a:solidFill>
                <a:latin typeface="Barlow"/>
              </a:defRPr>
            </a:lvl1pPr>
            <a:lvl2pPr marL="1219170" lvl="1" indent="-507987" rtl="0">
              <a:spcBef>
                <a:spcPts val="800"/>
              </a:spcBef>
              <a:spcAft>
                <a:spcPts val="0"/>
              </a:spcAft>
              <a:buSzPts val="2400"/>
              <a:buChar char="▹"/>
              <a:defRPr/>
            </a:lvl2pPr>
            <a:lvl3pPr marL="1828754" lvl="2" indent="-507987" rtl="0">
              <a:spcBef>
                <a:spcPts val="800"/>
              </a:spcBef>
              <a:spcAft>
                <a:spcPts val="0"/>
              </a:spcAft>
              <a:buSzPts val="2400"/>
              <a:buChar char="■"/>
              <a:defRPr/>
            </a:lvl3pPr>
            <a:lvl4pPr marL="2438339" lvl="3" indent="-507987" rtl="0">
              <a:spcBef>
                <a:spcPts val="800"/>
              </a:spcBef>
              <a:spcAft>
                <a:spcPts val="0"/>
              </a:spcAft>
              <a:buSzPts val="2400"/>
              <a:buChar char="●"/>
              <a:defRPr/>
            </a:lvl4pPr>
            <a:lvl5pPr marL="3047924" lvl="4" indent="-507987" rtl="0">
              <a:spcBef>
                <a:spcPts val="800"/>
              </a:spcBef>
              <a:spcAft>
                <a:spcPts val="0"/>
              </a:spcAft>
              <a:buSzPts val="2400"/>
              <a:buChar char="○"/>
              <a:defRPr/>
            </a:lvl5pPr>
            <a:lvl6pPr marL="3657509" lvl="5" indent="-507987" rtl="0">
              <a:spcBef>
                <a:spcPts val="800"/>
              </a:spcBef>
              <a:spcAft>
                <a:spcPts val="0"/>
              </a:spcAft>
              <a:buSzPts val="2400"/>
              <a:buChar char="■"/>
              <a:defRPr/>
            </a:lvl6pPr>
            <a:lvl7pPr marL="4267093" lvl="6" indent="-507987" rtl="0">
              <a:spcBef>
                <a:spcPts val="800"/>
              </a:spcBef>
              <a:spcAft>
                <a:spcPts val="0"/>
              </a:spcAft>
              <a:buSzPts val="2400"/>
              <a:buChar char="●"/>
              <a:defRPr/>
            </a:lvl7pPr>
            <a:lvl8pPr marL="4876678" lvl="7" indent="-507987" rtl="0">
              <a:spcBef>
                <a:spcPts val="800"/>
              </a:spcBef>
              <a:spcAft>
                <a:spcPts val="0"/>
              </a:spcAft>
              <a:buSzPts val="2400"/>
              <a:buChar char="○"/>
              <a:defRPr/>
            </a:lvl8pPr>
            <a:lvl9pPr marL="5486263" lvl="8" indent="-507987" rtl="0">
              <a:spcBef>
                <a:spcPts val="800"/>
              </a:spcBef>
              <a:spcAft>
                <a:spcPts val="800"/>
              </a:spcAft>
              <a:buSzPts val="2400"/>
              <a:buChar char="■"/>
              <a:defRPr/>
            </a:lvl9pPr>
          </a:lstStyle>
          <a:p>
            <a:r>
              <a:rPr lang="fr-FR" dirty="0"/>
              <a:t>Cliquez pour ajouter du texte</a:t>
            </a:r>
            <a:endParaRPr dirty="0"/>
          </a:p>
        </p:txBody>
      </p:sp>
      <p:cxnSp>
        <p:nvCxnSpPr>
          <p:cNvPr id="21" name="Connecteur droit 20">
            <a:extLst>
              <a:ext uri="{FF2B5EF4-FFF2-40B4-BE49-F238E27FC236}">
                <a16:creationId xmlns:a16="http://schemas.microsoft.com/office/drawing/2014/main" id="{37AA6426-FF56-5345-B69C-CE78C4C36E1C}"/>
              </a:ext>
            </a:extLst>
          </p:cNvPr>
          <p:cNvCxnSpPr>
            <a:cxnSpLocks/>
          </p:cNvCxnSpPr>
          <p:nvPr userDrawn="1"/>
        </p:nvCxnSpPr>
        <p:spPr>
          <a:xfrm>
            <a:off x="162525" y="1261228"/>
            <a:ext cx="612000" cy="0"/>
          </a:xfrm>
          <a:prstGeom prst="line">
            <a:avLst/>
          </a:prstGeom>
          <a:ln w="76200">
            <a:solidFill>
              <a:srgbClr val="E7302A"/>
            </a:solidFill>
          </a:ln>
        </p:spPr>
        <p:style>
          <a:lnRef idx="1">
            <a:schemeClr val="accent1"/>
          </a:lnRef>
          <a:fillRef idx="0">
            <a:schemeClr val="accent1"/>
          </a:fillRef>
          <a:effectRef idx="0">
            <a:schemeClr val="accent1"/>
          </a:effectRef>
          <a:fontRef idx="minor">
            <a:schemeClr val="tx1"/>
          </a:fontRef>
        </p:style>
      </p:cxnSp>
      <p:sp>
        <p:nvSpPr>
          <p:cNvPr id="7" name="Google Shape;32;p6">
            <a:extLst>
              <a:ext uri="{FF2B5EF4-FFF2-40B4-BE49-F238E27FC236}">
                <a16:creationId xmlns:a16="http://schemas.microsoft.com/office/drawing/2014/main" id="{29785BF0-08BC-462A-855B-5755C4E6591D}"/>
              </a:ext>
            </a:extLst>
          </p:cNvPr>
          <p:cNvSpPr txBox="1">
            <a:spLocks noGrp="1"/>
          </p:cNvSpPr>
          <p:nvPr>
            <p:ph type="sldNum" idx="4"/>
          </p:nvPr>
        </p:nvSpPr>
        <p:spPr>
          <a:xfrm>
            <a:off x="11264174" y="6154296"/>
            <a:ext cx="731600" cy="524800"/>
          </a:xfrm>
          <a:prstGeom prst="rect">
            <a:avLst/>
          </a:prstGeom>
          <a:ln>
            <a:noFill/>
          </a:ln>
        </p:spPr>
        <p:txBody>
          <a:bodyPr spcFirstLastPara="1" wrap="square" lIns="0" tIns="0" rIns="0" bIns="0" anchor="ctr" anchorCtr="0">
            <a:noAutofit/>
          </a:bodyPr>
          <a:lstStyle>
            <a:lvl1pPr lvl="0" algn="r" rtl="0">
              <a:buNone/>
              <a:defRPr>
                <a:solidFill>
                  <a:schemeClr val="bg1">
                    <a:lumMod val="50000"/>
                  </a:schemeClr>
                </a:solidFill>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fr-FR" smtClean="0">
                <a:solidFill>
                  <a:prstClr val="white">
                    <a:lumMod val="50000"/>
                  </a:prstClr>
                </a:solidFill>
              </a:rPr>
              <a:pPr/>
              <a:t>‹N°›</a:t>
            </a:fld>
            <a:endParaRPr lang="fr-FR" dirty="0">
              <a:solidFill>
                <a:prstClr val="white">
                  <a:lumMod val="50000"/>
                </a:prstClr>
              </a:solidFill>
            </a:endParaRPr>
          </a:p>
        </p:txBody>
      </p:sp>
      <p:sp>
        <p:nvSpPr>
          <p:cNvPr id="9" name="Espace réservé du texte 2">
            <a:extLst>
              <a:ext uri="{FF2B5EF4-FFF2-40B4-BE49-F238E27FC236}">
                <a16:creationId xmlns:a16="http://schemas.microsoft.com/office/drawing/2014/main" id="{3B80D67E-28DB-4394-B395-81B405A6F3CE}"/>
              </a:ext>
            </a:extLst>
          </p:cNvPr>
          <p:cNvSpPr>
            <a:spLocks noGrp="1"/>
          </p:cNvSpPr>
          <p:nvPr>
            <p:ph type="body" sz="quarter" idx="15" hasCustomPrompt="1"/>
          </p:nvPr>
        </p:nvSpPr>
        <p:spPr>
          <a:xfrm>
            <a:off x="0" y="553661"/>
            <a:ext cx="5833582" cy="215900"/>
          </a:xfrm>
          <a:prstGeom prst="rect">
            <a:avLst/>
          </a:prstGeom>
        </p:spPr>
        <p:txBody>
          <a:bodyPr/>
          <a:lstStyle>
            <a:lvl1pPr marL="76200" indent="0">
              <a:buNone/>
              <a:defRPr sz="1500" b="1" i="1">
                <a:latin typeface="Barlow"/>
              </a:defRPr>
            </a:lvl1pPr>
          </a:lstStyle>
          <a:p>
            <a:pPr lvl="0"/>
            <a:r>
              <a:rPr lang="fr-FR" dirty="0"/>
              <a:t>Cliquez ici pour du texte</a:t>
            </a:r>
          </a:p>
        </p:txBody>
      </p:sp>
    </p:spTree>
    <p:extLst>
      <p:ext uri="{BB962C8B-B14F-4D97-AF65-F5344CB8AC3E}">
        <p14:creationId xmlns:p14="http://schemas.microsoft.com/office/powerpoint/2010/main" val="31199492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re + 2 colonnes">
    <p:spTree>
      <p:nvGrpSpPr>
        <p:cNvPr id="1" name=""/>
        <p:cNvGrpSpPr/>
        <p:nvPr/>
      </p:nvGrpSpPr>
      <p:grpSpPr>
        <a:xfrm>
          <a:off x="0" y="0"/>
          <a:ext cx="0" cy="0"/>
          <a:chOff x="0" y="0"/>
          <a:chExt cx="0" cy="0"/>
        </a:xfrm>
      </p:grpSpPr>
      <p:sp>
        <p:nvSpPr>
          <p:cNvPr id="16" name="Google Shape;25;p5">
            <a:extLst>
              <a:ext uri="{FF2B5EF4-FFF2-40B4-BE49-F238E27FC236}">
                <a16:creationId xmlns:a16="http://schemas.microsoft.com/office/drawing/2014/main" id="{4E9AC727-D595-424B-8DAE-DD364833E15B}"/>
              </a:ext>
            </a:extLst>
          </p:cNvPr>
          <p:cNvSpPr txBox="1">
            <a:spLocks noGrp="1"/>
          </p:cNvSpPr>
          <p:nvPr>
            <p:ph type="body" idx="13" hasCustomPrompt="1"/>
          </p:nvPr>
        </p:nvSpPr>
        <p:spPr>
          <a:xfrm>
            <a:off x="980321" y="1858076"/>
            <a:ext cx="4923173" cy="4019862"/>
          </a:xfrm>
          <a:prstGeom prst="rect">
            <a:avLst/>
          </a:prstGeom>
        </p:spPr>
        <p:txBody>
          <a:bodyPr spcFirstLastPara="1" wrap="square" lIns="0" tIns="0" rIns="0" bIns="0" anchor="t" anchorCtr="0">
            <a:noAutofit/>
          </a:bodyPr>
          <a:lstStyle>
            <a:lvl1pPr marL="609585" lvl="0" indent="-507987" rtl="0">
              <a:spcBef>
                <a:spcPts val="0"/>
              </a:spcBef>
              <a:spcAft>
                <a:spcPts val="0"/>
              </a:spcAft>
              <a:buClr>
                <a:schemeClr val="tx1">
                  <a:lumMod val="50000"/>
                  <a:lumOff val="50000"/>
                </a:schemeClr>
              </a:buClr>
              <a:buSzPts val="2400"/>
              <a:buFont typeface="Inria Sans Light"/>
              <a:buChar char="▸"/>
              <a:defRPr sz="2000">
                <a:solidFill>
                  <a:schemeClr val="tx1">
                    <a:lumMod val="85000"/>
                    <a:lumOff val="15000"/>
                  </a:schemeClr>
                </a:solidFill>
                <a:latin typeface="Barlow"/>
              </a:defRPr>
            </a:lvl1pPr>
            <a:lvl2pPr marL="1219170" lvl="1" indent="-507987" rtl="0">
              <a:spcBef>
                <a:spcPts val="800"/>
              </a:spcBef>
              <a:spcAft>
                <a:spcPts val="0"/>
              </a:spcAft>
              <a:buSzPts val="2400"/>
              <a:buChar char="▹"/>
              <a:defRPr/>
            </a:lvl2pPr>
            <a:lvl3pPr marL="1828754" lvl="2" indent="-507987" rtl="0">
              <a:spcBef>
                <a:spcPts val="800"/>
              </a:spcBef>
              <a:spcAft>
                <a:spcPts val="0"/>
              </a:spcAft>
              <a:buSzPts val="2400"/>
              <a:buChar char="■"/>
              <a:defRPr/>
            </a:lvl3pPr>
            <a:lvl4pPr marL="2438339" lvl="3" indent="-507987" rtl="0">
              <a:spcBef>
                <a:spcPts val="800"/>
              </a:spcBef>
              <a:spcAft>
                <a:spcPts val="0"/>
              </a:spcAft>
              <a:buSzPts val="2400"/>
              <a:buChar char="●"/>
              <a:defRPr/>
            </a:lvl4pPr>
            <a:lvl5pPr marL="3047924" lvl="4" indent="-507987" rtl="0">
              <a:spcBef>
                <a:spcPts val="800"/>
              </a:spcBef>
              <a:spcAft>
                <a:spcPts val="0"/>
              </a:spcAft>
              <a:buSzPts val="2400"/>
              <a:buChar char="○"/>
              <a:defRPr/>
            </a:lvl5pPr>
            <a:lvl6pPr marL="3657509" lvl="5" indent="-507987" rtl="0">
              <a:spcBef>
                <a:spcPts val="800"/>
              </a:spcBef>
              <a:spcAft>
                <a:spcPts val="0"/>
              </a:spcAft>
              <a:buSzPts val="2400"/>
              <a:buChar char="■"/>
              <a:defRPr/>
            </a:lvl6pPr>
            <a:lvl7pPr marL="4267093" lvl="6" indent="-507987" rtl="0">
              <a:spcBef>
                <a:spcPts val="800"/>
              </a:spcBef>
              <a:spcAft>
                <a:spcPts val="0"/>
              </a:spcAft>
              <a:buSzPts val="2400"/>
              <a:buChar char="●"/>
              <a:defRPr/>
            </a:lvl7pPr>
            <a:lvl8pPr marL="4876678" lvl="7" indent="-507987" rtl="0">
              <a:spcBef>
                <a:spcPts val="800"/>
              </a:spcBef>
              <a:spcAft>
                <a:spcPts val="0"/>
              </a:spcAft>
              <a:buSzPts val="2400"/>
              <a:buChar char="○"/>
              <a:defRPr/>
            </a:lvl8pPr>
            <a:lvl9pPr marL="5486263" lvl="8" indent="-507987" rtl="0">
              <a:spcBef>
                <a:spcPts val="800"/>
              </a:spcBef>
              <a:spcAft>
                <a:spcPts val="800"/>
              </a:spcAft>
              <a:buSzPts val="2400"/>
              <a:buChar char="■"/>
              <a:defRPr/>
            </a:lvl9pPr>
          </a:lstStyle>
          <a:p>
            <a:r>
              <a:rPr lang="fr-FR" dirty="0"/>
              <a:t>Cliquez pour ajouter du texte</a:t>
            </a:r>
            <a:endParaRPr dirty="0"/>
          </a:p>
        </p:txBody>
      </p:sp>
      <p:sp>
        <p:nvSpPr>
          <p:cNvPr id="18" name="Google Shape;25;p5">
            <a:extLst>
              <a:ext uri="{FF2B5EF4-FFF2-40B4-BE49-F238E27FC236}">
                <a16:creationId xmlns:a16="http://schemas.microsoft.com/office/drawing/2014/main" id="{37FDBF43-BCF7-D74D-A4DA-A2E2E422FD58}"/>
              </a:ext>
            </a:extLst>
          </p:cNvPr>
          <p:cNvSpPr txBox="1">
            <a:spLocks noGrp="1"/>
          </p:cNvSpPr>
          <p:nvPr>
            <p:ph type="body" idx="14" hasCustomPrompt="1"/>
          </p:nvPr>
        </p:nvSpPr>
        <p:spPr>
          <a:xfrm>
            <a:off x="6282672" y="1858522"/>
            <a:ext cx="4923173" cy="4019862"/>
          </a:xfrm>
          <a:prstGeom prst="rect">
            <a:avLst/>
          </a:prstGeom>
        </p:spPr>
        <p:txBody>
          <a:bodyPr spcFirstLastPara="1" wrap="square" lIns="0" tIns="0" rIns="0" bIns="0" anchor="t" anchorCtr="0">
            <a:noAutofit/>
          </a:bodyPr>
          <a:lstStyle>
            <a:lvl1pPr marL="609585" lvl="0" indent="-507987" rtl="0">
              <a:spcBef>
                <a:spcPts val="0"/>
              </a:spcBef>
              <a:spcAft>
                <a:spcPts val="0"/>
              </a:spcAft>
              <a:buClr>
                <a:schemeClr val="tx1">
                  <a:lumMod val="50000"/>
                  <a:lumOff val="50000"/>
                </a:schemeClr>
              </a:buClr>
              <a:buSzPts val="2400"/>
              <a:buFont typeface="Inria Sans Light"/>
              <a:buChar char="▸"/>
              <a:defRPr sz="2000">
                <a:solidFill>
                  <a:schemeClr val="tx1">
                    <a:lumMod val="85000"/>
                    <a:lumOff val="15000"/>
                  </a:schemeClr>
                </a:solidFill>
                <a:latin typeface="Barlow"/>
                <a:cs typeface="Adobe Devanagari" panose="02040503050201020203" pitchFamily="18" charset="0"/>
              </a:defRPr>
            </a:lvl1pPr>
            <a:lvl2pPr marL="1219170" lvl="1" indent="-507987" rtl="0">
              <a:spcBef>
                <a:spcPts val="800"/>
              </a:spcBef>
              <a:spcAft>
                <a:spcPts val="0"/>
              </a:spcAft>
              <a:buSzPts val="2400"/>
              <a:buChar char="▹"/>
              <a:defRPr/>
            </a:lvl2pPr>
            <a:lvl3pPr marL="1828754" lvl="2" indent="-507987" rtl="0">
              <a:spcBef>
                <a:spcPts val="800"/>
              </a:spcBef>
              <a:spcAft>
                <a:spcPts val="0"/>
              </a:spcAft>
              <a:buSzPts val="2400"/>
              <a:buChar char="■"/>
              <a:defRPr/>
            </a:lvl3pPr>
            <a:lvl4pPr marL="2438339" lvl="3" indent="-507987" rtl="0">
              <a:spcBef>
                <a:spcPts val="800"/>
              </a:spcBef>
              <a:spcAft>
                <a:spcPts val="0"/>
              </a:spcAft>
              <a:buSzPts val="2400"/>
              <a:buChar char="●"/>
              <a:defRPr/>
            </a:lvl4pPr>
            <a:lvl5pPr marL="3047924" lvl="4" indent="-507987" rtl="0">
              <a:spcBef>
                <a:spcPts val="800"/>
              </a:spcBef>
              <a:spcAft>
                <a:spcPts val="0"/>
              </a:spcAft>
              <a:buSzPts val="2400"/>
              <a:buChar char="○"/>
              <a:defRPr/>
            </a:lvl5pPr>
            <a:lvl6pPr marL="3657509" lvl="5" indent="-507987" rtl="0">
              <a:spcBef>
                <a:spcPts val="800"/>
              </a:spcBef>
              <a:spcAft>
                <a:spcPts val="0"/>
              </a:spcAft>
              <a:buSzPts val="2400"/>
              <a:buChar char="■"/>
              <a:defRPr/>
            </a:lvl6pPr>
            <a:lvl7pPr marL="4267093" lvl="6" indent="-507987" rtl="0">
              <a:spcBef>
                <a:spcPts val="800"/>
              </a:spcBef>
              <a:spcAft>
                <a:spcPts val="0"/>
              </a:spcAft>
              <a:buSzPts val="2400"/>
              <a:buChar char="●"/>
              <a:defRPr/>
            </a:lvl7pPr>
            <a:lvl8pPr marL="4876678" lvl="7" indent="-507987" rtl="0">
              <a:spcBef>
                <a:spcPts val="800"/>
              </a:spcBef>
              <a:spcAft>
                <a:spcPts val="0"/>
              </a:spcAft>
              <a:buSzPts val="2400"/>
              <a:buChar char="○"/>
              <a:defRPr/>
            </a:lvl8pPr>
            <a:lvl9pPr marL="5486263" lvl="8" indent="-507987" rtl="0">
              <a:spcBef>
                <a:spcPts val="800"/>
              </a:spcBef>
              <a:spcAft>
                <a:spcPts val="800"/>
              </a:spcAft>
              <a:buSzPts val="2400"/>
              <a:buChar char="■"/>
              <a:defRPr/>
            </a:lvl9pPr>
          </a:lstStyle>
          <a:p>
            <a:r>
              <a:rPr lang="fr-FR" dirty="0"/>
              <a:t>Cliquez pour ajouter du texte</a:t>
            </a:r>
            <a:endParaRPr dirty="0"/>
          </a:p>
        </p:txBody>
      </p:sp>
      <p:sp>
        <p:nvSpPr>
          <p:cNvPr id="19" name="Google Shape;29;p6">
            <a:extLst>
              <a:ext uri="{FF2B5EF4-FFF2-40B4-BE49-F238E27FC236}">
                <a16:creationId xmlns:a16="http://schemas.microsoft.com/office/drawing/2014/main" id="{5DC65C95-BCD5-0541-81A5-EFAA27BEC96E}"/>
              </a:ext>
            </a:extLst>
          </p:cNvPr>
          <p:cNvSpPr txBox="1">
            <a:spLocks noGrp="1"/>
          </p:cNvSpPr>
          <p:nvPr>
            <p:ph type="title" hasCustomPrompt="1"/>
          </p:nvPr>
        </p:nvSpPr>
        <p:spPr>
          <a:xfrm>
            <a:off x="980321" y="988083"/>
            <a:ext cx="10225523" cy="520639"/>
          </a:xfrm>
          <a:prstGeom prst="rect">
            <a:avLst/>
          </a:prstGeom>
        </p:spPr>
        <p:txBody>
          <a:bodyPr spcFirstLastPara="1" wrap="square" lIns="0" tIns="0" rIns="0" bIns="0" anchor="b" anchorCtr="0">
            <a:noAutofit/>
          </a:bodyPr>
          <a:lstStyle>
            <a:lvl1pPr lvl="0" rtl="0">
              <a:spcBef>
                <a:spcPts val="0"/>
              </a:spcBef>
              <a:spcAft>
                <a:spcPts val="0"/>
              </a:spcAft>
              <a:buSzPts val="3200"/>
              <a:buNone/>
              <a:defRPr sz="3000" b="1">
                <a:solidFill>
                  <a:srgbClr val="090095"/>
                </a:solidFill>
                <a:latin typeface="Montserrat" panose="00000800000000000000" pitchFamily="2" charset="0"/>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r>
              <a:rPr lang="fr-FR" dirty="0"/>
              <a:t>Cliquez pour ajouter le titre</a:t>
            </a:r>
            <a:endParaRPr dirty="0"/>
          </a:p>
        </p:txBody>
      </p:sp>
      <p:cxnSp>
        <p:nvCxnSpPr>
          <p:cNvPr id="22" name="Connecteur droit 21">
            <a:extLst>
              <a:ext uri="{FF2B5EF4-FFF2-40B4-BE49-F238E27FC236}">
                <a16:creationId xmlns:a16="http://schemas.microsoft.com/office/drawing/2014/main" id="{8E155FB6-495F-854B-8763-E8CFC7067384}"/>
              </a:ext>
            </a:extLst>
          </p:cNvPr>
          <p:cNvCxnSpPr>
            <a:cxnSpLocks/>
          </p:cNvCxnSpPr>
          <p:nvPr userDrawn="1"/>
        </p:nvCxnSpPr>
        <p:spPr>
          <a:xfrm>
            <a:off x="162525" y="1261228"/>
            <a:ext cx="612000" cy="0"/>
          </a:xfrm>
          <a:prstGeom prst="line">
            <a:avLst/>
          </a:prstGeom>
          <a:ln w="76200">
            <a:solidFill>
              <a:srgbClr val="E7302A"/>
            </a:solidFill>
          </a:ln>
        </p:spPr>
        <p:style>
          <a:lnRef idx="1">
            <a:schemeClr val="accent1"/>
          </a:lnRef>
          <a:fillRef idx="0">
            <a:schemeClr val="accent1"/>
          </a:fillRef>
          <a:effectRef idx="0">
            <a:schemeClr val="accent1"/>
          </a:effectRef>
          <a:fontRef idx="minor">
            <a:schemeClr val="tx1"/>
          </a:fontRef>
        </p:style>
      </p:cxnSp>
      <p:cxnSp>
        <p:nvCxnSpPr>
          <p:cNvPr id="21" name="Connecteur droit 20">
            <a:extLst>
              <a:ext uri="{FF2B5EF4-FFF2-40B4-BE49-F238E27FC236}">
                <a16:creationId xmlns:a16="http://schemas.microsoft.com/office/drawing/2014/main" id="{E0D33634-D6A4-4CF7-829D-F3D56FFBDD1E}"/>
              </a:ext>
            </a:extLst>
          </p:cNvPr>
          <p:cNvCxnSpPr>
            <a:cxnSpLocks/>
          </p:cNvCxnSpPr>
          <p:nvPr userDrawn="1"/>
        </p:nvCxnSpPr>
        <p:spPr>
          <a:xfrm>
            <a:off x="6058263" y="1858076"/>
            <a:ext cx="0" cy="4019862"/>
          </a:xfrm>
          <a:prstGeom prst="line">
            <a:avLst/>
          </a:prstGeom>
          <a:ln w="3175"/>
        </p:spPr>
        <p:style>
          <a:lnRef idx="1">
            <a:schemeClr val="accent3"/>
          </a:lnRef>
          <a:fillRef idx="0">
            <a:schemeClr val="accent3"/>
          </a:fillRef>
          <a:effectRef idx="0">
            <a:schemeClr val="accent3"/>
          </a:effectRef>
          <a:fontRef idx="minor">
            <a:schemeClr val="tx1"/>
          </a:fontRef>
        </p:style>
      </p:cxnSp>
      <p:sp>
        <p:nvSpPr>
          <p:cNvPr id="8" name="Google Shape;32;p6">
            <a:extLst>
              <a:ext uri="{FF2B5EF4-FFF2-40B4-BE49-F238E27FC236}">
                <a16:creationId xmlns:a16="http://schemas.microsoft.com/office/drawing/2014/main" id="{1B0C1DB9-9303-4776-9B24-5B71E62B0A35}"/>
              </a:ext>
            </a:extLst>
          </p:cNvPr>
          <p:cNvSpPr txBox="1">
            <a:spLocks noGrp="1"/>
          </p:cNvSpPr>
          <p:nvPr>
            <p:ph type="sldNum" idx="4"/>
          </p:nvPr>
        </p:nvSpPr>
        <p:spPr>
          <a:xfrm>
            <a:off x="11264174" y="6154296"/>
            <a:ext cx="731600" cy="524800"/>
          </a:xfrm>
          <a:prstGeom prst="rect">
            <a:avLst/>
          </a:prstGeom>
          <a:ln>
            <a:noFill/>
          </a:ln>
        </p:spPr>
        <p:txBody>
          <a:bodyPr spcFirstLastPara="1" wrap="square" lIns="0" tIns="0" rIns="0" bIns="0" anchor="ctr" anchorCtr="0">
            <a:noAutofit/>
          </a:bodyPr>
          <a:lstStyle>
            <a:lvl1pPr lvl="0" algn="r" rtl="0">
              <a:buNone/>
              <a:defRPr>
                <a:solidFill>
                  <a:schemeClr val="bg1">
                    <a:lumMod val="50000"/>
                  </a:schemeClr>
                </a:solidFill>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fr-FR" smtClean="0">
                <a:solidFill>
                  <a:prstClr val="white">
                    <a:lumMod val="50000"/>
                  </a:prstClr>
                </a:solidFill>
              </a:rPr>
              <a:pPr/>
              <a:t>‹N°›</a:t>
            </a:fld>
            <a:endParaRPr lang="fr-FR" dirty="0">
              <a:solidFill>
                <a:prstClr val="white">
                  <a:lumMod val="50000"/>
                </a:prstClr>
              </a:solidFill>
            </a:endParaRPr>
          </a:p>
        </p:txBody>
      </p:sp>
      <p:sp>
        <p:nvSpPr>
          <p:cNvPr id="10" name="Espace réservé du texte 2">
            <a:extLst>
              <a:ext uri="{FF2B5EF4-FFF2-40B4-BE49-F238E27FC236}">
                <a16:creationId xmlns:a16="http://schemas.microsoft.com/office/drawing/2014/main" id="{E3603B3B-C9FF-47F1-966E-7492206DED2A}"/>
              </a:ext>
            </a:extLst>
          </p:cNvPr>
          <p:cNvSpPr>
            <a:spLocks noGrp="1"/>
          </p:cNvSpPr>
          <p:nvPr>
            <p:ph type="body" sz="quarter" idx="15" hasCustomPrompt="1"/>
          </p:nvPr>
        </p:nvSpPr>
        <p:spPr>
          <a:xfrm>
            <a:off x="0" y="553661"/>
            <a:ext cx="5833582" cy="215900"/>
          </a:xfrm>
          <a:prstGeom prst="rect">
            <a:avLst/>
          </a:prstGeom>
        </p:spPr>
        <p:txBody>
          <a:bodyPr/>
          <a:lstStyle>
            <a:lvl1pPr marL="76200" indent="0">
              <a:buNone/>
              <a:defRPr sz="1500" b="1" i="1">
                <a:latin typeface="Barlow"/>
              </a:defRPr>
            </a:lvl1pPr>
          </a:lstStyle>
          <a:p>
            <a:pPr lvl="0"/>
            <a:r>
              <a:rPr lang="fr-FR" dirty="0"/>
              <a:t>Cliquez ici pour du texte</a:t>
            </a:r>
          </a:p>
        </p:txBody>
      </p:sp>
    </p:spTree>
    <p:extLst>
      <p:ext uri="{BB962C8B-B14F-4D97-AF65-F5344CB8AC3E}">
        <p14:creationId xmlns:p14="http://schemas.microsoft.com/office/powerpoint/2010/main" val="8524246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re + 1 colonne + 1 photo">
    <p:spTree>
      <p:nvGrpSpPr>
        <p:cNvPr id="1" name=""/>
        <p:cNvGrpSpPr/>
        <p:nvPr/>
      </p:nvGrpSpPr>
      <p:grpSpPr>
        <a:xfrm>
          <a:off x="0" y="0"/>
          <a:ext cx="0" cy="0"/>
          <a:chOff x="0" y="0"/>
          <a:chExt cx="0" cy="0"/>
        </a:xfrm>
      </p:grpSpPr>
      <p:sp>
        <p:nvSpPr>
          <p:cNvPr id="6" name="Espace réservé pour une image  5">
            <a:extLst>
              <a:ext uri="{FF2B5EF4-FFF2-40B4-BE49-F238E27FC236}">
                <a16:creationId xmlns:a16="http://schemas.microsoft.com/office/drawing/2014/main" id="{2A786D32-B8DC-4CF3-A03E-BF4E357A1884}"/>
              </a:ext>
            </a:extLst>
          </p:cNvPr>
          <p:cNvSpPr>
            <a:spLocks noGrp="1"/>
          </p:cNvSpPr>
          <p:nvPr>
            <p:ph type="pic" sz="quarter" idx="15" hasCustomPrompt="1"/>
          </p:nvPr>
        </p:nvSpPr>
        <p:spPr>
          <a:xfrm>
            <a:off x="6283324" y="0"/>
            <a:ext cx="5908676" cy="6669157"/>
          </a:xfrm>
          <a:prstGeom prst="rect">
            <a:avLst/>
          </a:prstGeom>
        </p:spPr>
        <p:txBody>
          <a:bodyPr/>
          <a:lstStyle>
            <a:lvl1pPr marL="76200" marR="0" indent="0" algn="l" defTabSz="914400" rtl="0" eaLnBrk="1" fontAlgn="auto" latinLnBrk="0" hangingPunct="1">
              <a:lnSpc>
                <a:spcPct val="115000"/>
              </a:lnSpc>
              <a:spcBef>
                <a:spcPts val="0"/>
              </a:spcBef>
              <a:spcAft>
                <a:spcPts val="0"/>
              </a:spcAft>
              <a:buClr>
                <a:schemeClr val="bg2">
                  <a:lumMod val="90000"/>
                </a:schemeClr>
              </a:buClr>
              <a:buSzPts val="2400"/>
              <a:buFont typeface="+mj-lt"/>
              <a:buNone/>
              <a:tabLst/>
              <a:defRPr>
                <a:latin typeface="Barlow"/>
              </a:defRPr>
            </a:lvl1pPr>
          </a:lstStyle>
          <a:p>
            <a:pPr marL="533400" marR="0" lvl="0" indent="-457200" algn="l" defTabSz="914400" rtl="0" eaLnBrk="1" fontAlgn="auto" latinLnBrk="0" hangingPunct="1">
              <a:lnSpc>
                <a:spcPct val="115000"/>
              </a:lnSpc>
              <a:spcBef>
                <a:spcPts val="0"/>
              </a:spcBef>
              <a:spcAft>
                <a:spcPts val="0"/>
              </a:spcAft>
              <a:buClr>
                <a:schemeClr val="bg2">
                  <a:lumMod val="90000"/>
                </a:schemeClr>
              </a:buClr>
              <a:buSzPts val="2400"/>
              <a:buFont typeface="+mj-lt"/>
              <a:buAutoNum type="arabicPeriod"/>
              <a:tabLst/>
              <a:defRPr/>
            </a:pPr>
            <a:r>
              <a:rPr lang="fr-FR" dirty="0"/>
              <a:t>Cliquez. Onglet « Insertion », image.</a:t>
            </a:r>
          </a:p>
          <a:p>
            <a:endParaRPr lang="fr-FR" dirty="0"/>
          </a:p>
          <a:p>
            <a:endParaRPr lang="fr-FR" dirty="0"/>
          </a:p>
        </p:txBody>
      </p:sp>
      <p:sp>
        <p:nvSpPr>
          <p:cNvPr id="16" name="Google Shape;25;p5">
            <a:extLst>
              <a:ext uri="{FF2B5EF4-FFF2-40B4-BE49-F238E27FC236}">
                <a16:creationId xmlns:a16="http://schemas.microsoft.com/office/drawing/2014/main" id="{4E9AC727-D595-424B-8DAE-DD364833E15B}"/>
              </a:ext>
            </a:extLst>
          </p:cNvPr>
          <p:cNvSpPr txBox="1">
            <a:spLocks noGrp="1"/>
          </p:cNvSpPr>
          <p:nvPr>
            <p:ph type="body" idx="13" hasCustomPrompt="1"/>
          </p:nvPr>
        </p:nvSpPr>
        <p:spPr>
          <a:xfrm>
            <a:off x="980321" y="2284477"/>
            <a:ext cx="4923173" cy="4019862"/>
          </a:xfrm>
          <a:prstGeom prst="rect">
            <a:avLst/>
          </a:prstGeom>
        </p:spPr>
        <p:txBody>
          <a:bodyPr spcFirstLastPara="1" wrap="square" lIns="0" tIns="0" rIns="0" bIns="0" anchor="t" anchorCtr="0">
            <a:noAutofit/>
          </a:bodyPr>
          <a:lstStyle>
            <a:lvl1pPr marL="609585" lvl="0" indent="-507987" rtl="0">
              <a:spcBef>
                <a:spcPts val="0"/>
              </a:spcBef>
              <a:spcAft>
                <a:spcPts val="0"/>
              </a:spcAft>
              <a:buClr>
                <a:schemeClr val="tx1">
                  <a:lumMod val="50000"/>
                  <a:lumOff val="50000"/>
                </a:schemeClr>
              </a:buClr>
              <a:buSzPts val="2400"/>
              <a:buFont typeface="Inria Sans Light"/>
              <a:buChar char="▸"/>
              <a:defRPr sz="2000">
                <a:solidFill>
                  <a:schemeClr val="tx1">
                    <a:lumMod val="85000"/>
                    <a:lumOff val="15000"/>
                  </a:schemeClr>
                </a:solidFill>
                <a:latin typeface="Barlow"/>
              </a:defRPr>
            </a:lvl1pPr>
            <a:lvl2pPr marL="1219170" lvl="1" indent="-507987" rtl="0">
              <a:spcBef>
                <a:spcPts val="800"/>
              </a:spcBef>
              <a:spcAft>
                <a:spcPts val="0"/>
              </a:spcAft>
              <a:buSzPts val="2400"/>
              <a:buChar char="▹"/>
              <a:defRPr/>
            </a:lvl2pPr>
            <a:lvl3pPr marL="1828754" lvl="2" indent="-507987" rtl="0">
              <a:spcBef>
                <a:spcPts val="800"/>
              </a:spcBef>
              <a:spcAft>
                <a:spcPts val="0"/>
              </a:spcAft>
              <a:buSzPts val="2400"/>
              <a:buChar char="■"/>
              <a:defRPr/>
            </a:lvl3pPr>
            <a:lvl4pPr marL="2438339" lvl="3" indent="-507987" rtl="0">
              <a:spcBef>
                <a:spcPts val="800"/>
              </a:spcBef>
              <a:spcAft>
                <a:spcPts val="0"/>
              </a:spcAft>
              <a:buSzPts val="2400"/>
              <a:buChar char="●"/>
              <a:defRPr/>
            </a:lvl4pPr>
            <a:lvl5pPr marL="3047924" lvl="4" indent="-507987" rtl="0">
              <a:spcBef>
                <a:spcPts val="800"/>
              </a:spcBef>
              <a:spcAft>
                <a:spcPts val="0"/>
              </a:spcAft>
              <a:buSzPts val="2400"/>
              <a:buChar char="○"/>
              <a:defRPr/>
            </a:lvl5pPr>
            <a:lvl6pPr marL="3657509" lvl="5" indent="-507987" rtl="0">
              <a:spcBef>
                <a:spcPts val="800"/>
              </a:spcBef>
              <a:spcAft>
                <a:spcPts val="0"/>
              </a:spcAft>
              <a:buSzPts val="2400"/>
              <a:buChar char="■"/>
              <a:defRPr/>
            </a:lvl6pPr>
            <a:lvl7pPr marL="4267093" lvl="6" indent="-507987" rtl="0">
              <a:spcBef>
                <a:spcPts val="800"/>
              </a:spcBef>
              <a:spcAft>
                <a:spcPts val="0"/>
              </a:spcAft>
              <a:buSzPts val="2400"/>
              <a:buChar char="●"/>
              <a:defRPr/>
            </a:lvl7pPr>
            <a:lvl8pPr marL="4876678" lvl="7" indent="-507987" rtl="0">
              <a:spcBef>
                <a:spcPts val="800"/>
              </a:spcBef>
              <a:spcAft>
                <a:spcPts val="0"/>
              </a:spcAft>
              <a:buSzPts val="2400"/>
              <a:buChar char="○"/>
              <a:defRPr/>
            </a:lvl8pPr>
            <a:lvl9pPr marL="5486263" lvl="8" indent="-507987" rtl="0">
              <a:spcBef>
                <a:spcPts val="800"/>
              </a:spcBef>
              <a:spcAft>
                <a:spcPts val="800"/>
              </a:spcAft>
              <a:buSzPts val="2400"/>
              <a:buChar char="■"/>
              <a:defRPr/>
            </a:lvl9pPr>
          </a:lstStyle>
          <a:p>
            <a:r>
              <a:rPr lang="fr-FR" dirty="0"/>
              <a:t>Cliquez pour ajouter du texte</a:t>
            </a:r>
            <a:endParaRPr dirty="0"/>
          </a:p>
        </p:txBody>
      </p:sp>
      <p:sp>
        <p:nvSpPr>
          <p:cNvPr id="10" name="Google Shape;32;p6">
            <a:extLst>
              <a:ext uri="{FF2B5EF4-FFF2-40B4-BE49-F238E27FC236}">
                <a16:creationId xmlns:a16="http://schemas.microsoft.com/office/drawing/2014/main" id="{795A1952-79E7-46F0-8CFE-5BBC503046D6}"/>
              </a:ext>
            </a:extLst>
          </p:cNvPr>
          <p:cNvSpPr txBox="1">
            <a:spLocks noGrp="1"/>
          </p:cNvSpPr>
          <p:nvPr>
            <p:ph type="sldNum" idx="4"/>
          </p:nvPr>
        </p:nvSpPr>
        <p:spPr>
          <a:xfrm>
            <a:off x="11264174" y="6154296"/>
            <a:ext cx="731600" cy="524800"/>
          </a:xfrm>
          <a:prstGeom prst="rect">
            <a:avLst/>
          </a:prstGeom>
          <a:ln>
            <a:noFill/>
          </a:ln>
        </p:spPr>
        <p:txBody>
          <a:bodyPr spcFirstLastPara="1" wrap="square" lIns="0" tIns="0" rIns="0" bIns="0" anchor="ctr" anchorCtr="0">
            <a:noAutofit/>
          </a:bodyPr>
          <a:lstStyle>
            <a:lvl1pPr lvl="0" algn="r" rtl="0">
              <a:buNone/>
              <a:defRPr>
                <a:solidFill>
                  <a:schemeClr val="bg1">
                    <a:lumMod val="50000"/>
                  </a:schemeClr>
                </a:solidFill>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fr-FR" smtClean="0">
                <a:solidFill>
                  <a:prstClr val="white">
                    <a:lumMod val="50000"/>
                  </a:prstClr>
                </a:solidFill>
              </a:rPr>
              <a:pPr/>
              <a:t>‹N°›</a:t>
            </a:fld>
            <a:endParaRPr lang="fr-FR" dirty="0">
              <a:solidFill>
                <a:prstClr val="white">
                  <a:lumMod val="50000"/>
                </a:prstClr>
              </a:solidFill>
            </a:endParaRPr>
          </a:p>
        </p:txBody>
      </p:sp>
      <p:sp>
        <p:nvSpPr>
          <p:cNvPr id="11" name="Espace réservé du texte 2">
            <a:extLst>
              <a:ext uri="{FF2B5EF4-FFF2-40B4-BE49-F238E27FC236}">
                <a16:creationId xmlns:a16="http://schemas.microsoft.com/office/drawing/2014/main" id="{65EBDEE8-7286-4505-90E1-6CBDC202E1E2}"/>
              </a:ext>
            </a:extLst>
          </p:cNvPr>
          <p:cNvSpPr>
            <a:spLocks noGrp="1"/>
          </p:cNvSpPr>
          <p:nvPr>
            <p:ph type="body" sz="quarter" idx="16" hasCustomPrompt="1"/>
          </p:nvPr>
        </p:nvSpPr>
        <p:spPr>
          <a:xfrm>
            <a:off x="0" y="553661"/>
            <a:ext cx="5833582" cy="215900"/>
          </a:xfrm>
          <a:prstGeom prst="rect">
            <a:avLst/>
          </a:prstGeom>
        </p:spPr>
        <p:txBody>
          <a:bodyPr/>
          <a:lstStyle>
            <a:lvl1pPr marL="76200" indent="0">
              <a:buNone/>
              <a:defRPr sz="1500" b="1" i="1">
                <a:latin typeface="Barlow"/>
              </a:defRPr>
            </a:lvl1pPr>
          </a:lstStyle>
          <a:p>
            <a:pPr lvl="0"/>
            <a:r>
              <a:rPr lang="fr-FR" dirty="0"/>
              <a:t>Cliquez ici pour du texte</a:t>
            </a:r>
          </a:p>
        </p:txBody>
      </p:sp>
      <p:sp>
        <p:nvSpPr>
          <p:cNvPr id="17" name="Google Shape;24;p5">
            <a:extLst>
              <a:ext uri="{FF2B5EF4-FFF2-40B4-BE49-F238E27FC236}">
                <a16:creationId xmlns:a16="http://schemas.microsoft.com/office/drawing/2014/main" id="{EBAE92C4-41A9-42EC-9114-82CE134C693E}"/>
              </a:ext>
            </a:extLst>
          </p:cNvPr>
          <p:cNvSpPr txBox="1">
            <a:spLocks noGrp="1"/>
          </p:cNvSpPr>
          <p:nvPr>
            <p:ph type="title" hasCustomPrompt="1"/>
          </p:nvPr>
        </p:nvSpPr>
        <p:spPr>
          <a:xfrm>
            <a:off x="980322" y="980321"/>
            <a:ext cx="4853260" cy="877751"/>
          </a:xfrm>
          <a:prstGeom prst="rect">
            <a:avLst/>
          </a:prstGeom>
        </p:spPr>
        <p:txBody>
          <a:bodyPr spcFirstLastPara="1" wrap="square" lIns="0" tIns="0" rIns="0" bIns="0" anchor="b" anchorCtr="0">
            <a:noAutofit/>
          </a:bodyPr>
          <a:lstStyle>
            <a:lvl1pPr marL="0" marR="0" lvl="0" indent="0" algn="l" defTabSz="914400" rtl="0" eaLnBrk="1" fontAlgn="auto" latinLnBrk="0" hangingPunct="1">
              <a:lnSpc>
                <a:spcPct val="90000"/>
              </a:lnSpc>
              <a:spcBef>
                <a:spcPts val="0"/>
              </a:spcBef>
              <a:spcAft>
                <a:spcPts val="0"/>
              </a:spcAft>
              <a:buClrTx/>
              <a:buSzPts val="3200"/>
              <a:buFontTx/>
              <a:buNone/>
              <a:tabLst/>
              <a:defRPr sz="3000" b="1">
                <a:solidFill>
                  <a:srgbClr val="090095"/>
                </a:solidFill>
                <a:latin typeface="Montserrat" panose="00000800000000000000" pitchFamily="2" charset="0"/>
                <a:cs typeface="Calibri" panose="020F0502020204030204" pitchFamily="34" charset="0"/>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r>
              <a:rPr lang="fr-FR" dirty="0"/>
              <a:t>Cliquez pour ajouter </a:t>
            </a:r>
            <a:br>
              <a:rPr lang="fr-FR" dirty="0"/>
            </a:br>
            <a:r>
              <a:rPr lang="fr-FR" dirty="0"/>
              <a:t>le titre</a:t>
            </a:r>
            <a:endParaRPr dirty="0"/>
          </a:p>
        </p:txBody>
      </p:sp>
      <p:cxnSp>
        <p:nvCxnSpPr>
          <p:cNvPr id="18" name="Connecteur droit 17">
            <a:extLst>
              <a:ext uri="{FF2B5EF4-FFF2-40B4-BE49-F238E27FC236}">
                <a16:creationId xmlns:a16="http://schemas.microsoft.com/office/drawing/2014/main" id="{5D96F93F-9DCB-458A-BB47-A2907405E285}"/>
              </a:ext>
            </a:extLst>
          </p:cNvPr>
          <p:cNvCxnSpPr>
            <a:cxnSpLocks/>
          </p:cNvCxnSpPr>
          <p:nvPr userDrawn="1"/>
        </p:nvCxnSpPr>
        <p:spPr>
          <a:xfrm>
            <a:off x="162525" y="1261228"/>
            <a:ext cx="612000" cy="0"/>
          </a:xfrm>
          <a:prstGeom prst="line">
            <a:avLst/>
          </a:prstGeom>
          <a:ln w="76200">
            <a:solidFill>
              <a:srgbClr val="E7302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913312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 photos">
    <p:spTree>
      <p:nvGrpSpPr>
        <p:cNvPr id="1" name=""/>
        <p:cNvGrpSpPr/>
        <p:nvPr/>
      </p:nvGrpSpPr>
      <p:grpSpPr>
        <a:xfrm>
          <a:off x="0" y="0"/>
          <a:ext cx="0" cy="0"/>
          <a:chOff x="0" y="0"/>
          <a:chExt cx="0" cy="0"/>
        </a:xfrm>
      </p:grpSpPr>
      <p:sp>
        <p:nvSpPr>
          <p:cNvPr id="19" name="Google Shape;25;p5">
            <a:extLst>
              <a:ext uri="{FF2B5EF4-FFF2-40B4-BE49-F238E27FC236}">
                <a16:creationId xmlns:a16="http://schemas.microsoft.com/office/drawing/2014/main" id="{D8EC7F52-DD6A-4A18-8085-B8534EEDFB65}"/>
              </a:ext>
            </a:extLst>
          </p:cNvPr>
          <p:cNvSpPr txBox="1">
            <a:spLocks noGrp="1"/>
          </p:cNvSpPr>
          <p:nvPr>
            <p:ph type="body" idx="13" hasCustomPrompt="1"/>
          </p:nvPr>
        </p:nvSpPr>
        <p:spPr>
          <a:xfrm>
            <a:off x="1138803" y="4505333"/>
            <a:ext cx="1985599" cy="978800"/>
          </a:xfrm>
          <a:prstGeom prst="rect">
            <a:avLst/>
          </a:prstGeom>
        </p:spPr>
        <p:txBody>
          <a:bodyPr spcFirstLastPara="1" wrap="square" lIns="0" tIns="0" rIns="0" bIns="0" anchor="t" anchorCtr="0">
            <a:noAutofit/>
          </a:bodyPr>
          <a:lstStyle>
            <a:lvl1pPr marL="101598" lvl="0" indent="0" rtl="0">
              <a:spcBef>
                <a:spcPts val="0"/>
              </a:spcBef>
              <a:spcAft>
                <a:spcPts val="0"/>
              </a:spcAft>
              <a:buClr>
                <a:schemeClr val="tx1">
                  <a:lumMod val="50000"/>
                  <a:lumOff val="50000"/>
                </a:schemeClr>
              </a:buClr>
              <a:buSzPts val="2400"/>
              <a:buFont typeface="Inria Sans Light"/>
              <a:buNone/>
              <a:defRPr sz="1200">
                <a:solidFill>
                  <a:schemeClr val="tx1">
                    <a:lumMod val="85000"/>
                    <a:lumOff val="15000"/>
                  </a:schemeClr>
                </a:solidFill>
                <a:latin typeface="Barlow"/>
              </a:defRPr>
            </a:lvl1pPr>
            <a:lvl2pPr marL="1219170" lvl="1" indent="-507987" rtl="0">
              <a:spcBef>
                <a:spcPts val="800"/>
              </a:spcBef>
              <a:spcAft>
                <a:spcPts val="0"/>
              </a:spcAft>
              <a:buSzPts val="2400"/>
              <a:buChar char="▹"/>
              <a:defRPr/>
            </a:lvl2pPr>
            <a:lvl3pPr marL="1828754" lvl="2" indent="-507987" rtl="0">
              <a:spcBef>
                <a:spcPts val="800"/>
              </a:spcBef>
              <a:spcAft>
                <a:spcPts val="0"/>
              </a:spcAft>
              <a:buSzPts val="2400"/>
              <a:buChar char="■"/>
              <a:defRPr/>
            </a:lvl3pPr>
            <a:lvl4pPr marL="2438339" lvl="3" indent="-507987" rtl="0">
              <a:spcBef>
                <a:spcPts val="800"/>
              </a:spcBef>
              <a:spcAft>
                <a:spcPts val="0"/>
              </a:spcAft>
              <a:buSzPts val="2400"/>
              <a:buChar char="●"/>
              <a:defRPr/>
            </a:lvl4pPr>
            <a:lvl5pPr marL="3047924" lvl="4" indent="-507987" rtl="0">
              <a:spcBef>
                <a:spcPts val="800"/>
              </a:spcBef>
              <a:spcAft>
                <a:spcPts val="0"/>
              </a:spcAft>
              <a:buSzPts val="2400"/>
              <a:buChar char="○"/>
              <a:defRPr/>
            </a:lvl5pPr>
            <a:lvl6pPr marL="3657509" lvl="5" indent="-507987" rtl="0">
              <a:spcBef>
                <a:spcPts val="800"/>
              </a:spcBef>
              <a:spcAft>
                <a:spcPts val="0"/>
              </a:spcAft>
              <a:buSzPts val="2400"/>
              <a:buChar char="■"/>
              <a:defRPr/>
            </a:lvl6pPr>
            <a:lvl7pPr marL="4267093" lvl="6" indent="-507987" rtl="0">
              <a:spcBef>
                <a:spcPts val="800"/>
              </a:spcBef>
              <a:spcAft>
                <a:spcPts val="0"/>
              </a:spcAft>
              <a:buSzPts val="2400"/>
              <a:buChar char="●"/>
              <a:defRPr/>
            </a:lvl7pPr>
            <a:lvl8pPr marL="4876678" lvl="7" indent="-507987" rtl="0">
              <a:spcBef>
                <a:spcPts val="800"/>
              </a:spcBef>
              <a:spcAft>
                <a:spcPts val="0"/>
              </a:spcAft>
              <a:buSzPts val="2400"/>
              <a:buChar char="○"/>
              <a:defRPr/>
            </a:lvl8pPr>
            <a:lvl9pPr marL="5486263" lvl="8" indent="-507987" rtl="0">
              <a:spcBef>
                <a:spcPts val="800"/>
              </a:spcBef>
              <a:spcAft>
                <a:spcPts val="800"/>
              </a:spcAft>
              <a:buSzPts val="2400"/>
              <a:buChar char="■"/>
              <a:defRPr/>
            </a:lvl9pPr>
          </a:lstStyle>
          <a:p>
            <a:r>
              <a:rPr lang="fr-FR" dirty="0"/>
              <a:t>Cliquez pour ajouter du texte</a:t>
            </a:r>
            <a:endParaRPr dirty="0"/>
          </a:p>
        </p:txBody>
      </p:sp>
      <p:sp>
        <p:nvSpPr>
          <p:cNvPr id="23" name="Google Shape;25;p5">
            <a:extLst>
              <a:ext uri="{FF2B5EF4-FFF2-40B4-BE49-F238E27FC236}">
                <a16:creationId xmlns:a16="http://schemas.microsoft.com/office/drawing/2014/main" id="{71B7F66C-5FF9-4F01-A388-8CAC805DBD2C}"/>
              </a:ext>
            </a:extLst>
          </p:cNvPr>
          <p:cNvSpPr txBox="1">
            <a:spLocks noGrp="1"/>
          </p:cNvSpPr>
          <p:nvPr>
            <p:ph type="body" idx="14" hasCustomPrompt="1"/>
          </p:nvPr>
        </p:nvSpPr>
        <p:spPr>
          <a:xfrm>
            <a:off x="3779235" y="4505333"/>
            <a:ext cx="1985599" cy="978800"/>
          </a:xfrm>
          <a:prstGeom prst="rect">
            <a:avLst/>
          </a:prstGeom>
        </p:spPr>
        <p:txBody>
          <a:bodyPr spcFirstLastPara="1" wrap="square" lIns="0" tIns="0" rIns="0" bIns="0" anchor="t" anchorCtr="0">
            <a:noAutofit/>
          </a:bodyPr>
          <a:lstStyle>
            <a:lvl1pPr marL="101598" lvl="0" indent="0" rtl="0">
              <a:spcBef>
                <a:spcPts val="0"/>
              </a:spcBef>
              <a:spcAft>
                <a:spcPts val="0"/>
              </a:spcAft>
              <a:buClr>
                <a:schemeClr val="tx1">
                  <a:lumMod val="50000"/>
                  <a:lumOff val="50000"/>
                </a:schemeClr>
              </a:buClr>
              <a:buSzPts val="2400"/>
              <a:buFont typeface="Inria Sans Light"/>
              <a:buNone/>
              <a:defRPr sz="1200">
                <a:solidFill>
                  <a:schemeClr val="tx1">
                    <a:lumMod val="85000"/>
                    <a:lumOff val="15000"/>
                  </a:schemeClr>
                </a:solidFill>
                <a:latin typeface="Barlow"/>
              </a:defRPr>
            </a:lvl1pPr>
            <a:lvl2pPr marL="1219170" lvl="1" indent="-507987" rtl="0">
              <a:spcBef>
                <a:spcPts val="800"/>
              </a:spcBef>
              <a:spcAft>
                <a:spcPts val="0"/>
              </a:spcAft>
              <a:buSzPts val="2400"/>
              <a:buChar char="▹"/>
              <a:defRPr/>
            </a:lvl2pPr>
            <a:lvl3pPr marL="1828754" lvl="2" indent="-507987" rtl="0">
              <a:spcBef>
                <a:spcPts val="800"/>
              </a:spcBef>
              <a:spcAft>
                <a:spcPts val="0"/>
              </a:spcAft>
              <a:buSzPts val="2400"/>
              <a:buChar char="■"/>
              <a:defRPr/>
            </a:lvl3pPr>
            <a:lvl4pPr marL="2438339" lvl="3" indent="-507987" rtl="0">
              <a:spcBef>
                <a:spcPts val="800"/>
              </a:spcBef>
              <a:spcAft>
                <a:spcPts val="0"/>
              </a:spcAft>
              <a:buSzPts val="2400"/>
              <a:buChar char="●"/>
              <a:defRPr/>
            </a:lvl4pPr>
            <a:lvl5pPr marL="3047924" lvl="4" indent="-507987" rtl="0">
              <a:spcBef>
                <a:spcPts val="800"/>
              </a:spcBef>
              <a:spcAft>
                <a:spcPts val="0"/>
              </a:spcAft>
              <a:buSzPts val="2400"/>
              <a:buChar char="○"/>
              <a:defRPr/>
            </a:lvl5pPr>
            <a:lvl6pPr marL="3657509" lvl="5" indent="-507987" rtl="0">
              <a:spcBef>
                <a:spcPts val="800"/>
              </a:spcBef>
              <a:spcAft>
                <a:spcPts val="0"/>
              </a:spcAft>
              <a:buSzPts val="2400"/>
              <a:buChar char="■"/>
              <a:defRPr/>
            </a:lvl6pPr>
            <a:lvl7pPr marL="4267093" lvl="6" indent="-507987" rtl="0">
              <a:spcBef>
                <a:spcPts val="800"/>
              </a:spcBef>
              <a:spcAft>
                <a:spcPts val="0"/>
              </a:spcAft>
              <a:buSzPts val="2400"/>
              <a:buChar char="●"/>
              <a:defRPr/>
            </a:lvl7pPr>
            <a:lvl8pPr marL="4876678" lvl="7" indent="-507987" rtl="0">
              <a:spcBef>
                <a:spcPts val="800"/>
              </a:spcBef>
              <a:spcAft>
                <a:spcPts val="0"/>
              </a:spcAft>
              <a:buSzPts val="2400"/>
              <a:buChar char="○"/>
              <a:defRPr/>
            </a:lvl8pPr>
            <a:lvl9pPr marL="5486263" lvl="8" indent="-507987" rtl="0">
              <a:spcBef>
                <a:spcPts val="800"/>
              </a:spcBef>
              <a:spcAft>
                <a:spcPts val="800"/>
              </a:spcAft>
              <a:buSzPts val="2400"/>
              <a:buChar char="■"/>
              <a:defRPr/>
            </a:lvl9pPr>
          </a:lstStyle>
          <a:p>
            <a:r>
              <a:rPr lang="fr-FR" dirty="0"/>
              <a:t>Cliquez pour ajouter du texte</a:t>
            </a:r>
            <a:endParaRPr dirty="0"/>
          </a:p>
        </p:txBody>
      </p:sp>
      <p:sp>
        <p:nvSpPr>
          <p:cNvPr id="24" name="Google Shape;25;p5">
            <a:extLst>
              <a:ext uri="{FF2B5EF4-FFF2-40B4-BE49-F238E27FC236}">
                <a16:creationId xmlns:a16="http://schemas.microsoft.com/office/drawing/2014/main" id="{C6A585DF-B43D-44EF-B158-2138AD45C777}"/>
              </a:ext>
            </a:extLst>
          </p:cNvPr>
          <p:cNvSpPr txBox="1">
            <a:spLocks noGrp="1"/>
          </p:cNvSpPr>
          <p:nvPr>
            <p:ph type="body" idx="15" hasCustomPrompt="1"/>
          </p:nvPr>
        </p:nvSpPr>
        <p:spPr>
          <a:xfrm>
            <a:off x="6414074" y="4505333"/>
            <a:ext cx="1985599" cy="978800"/>
          </a:xfrm>
          <a:prstGeom prst="rect">
            <a:avLst/>
          </a:prstGeom>
        </p:spPr>
        <p:txBody>
          <a:bodyPr spcFirstLastPara="1" wrap="square" lIns="0" tIns="0" rIns="0" bIns="0" anchor="t" anchorCtr="0">
            <a:noAutofit/>
          </a:bodyPr>
          <a:lstStyle>
            <a:lvl1pPr marL="101598" lvl="0" indent="0" rtl="0">
              <a:spcBef>
                <a:spcPts val="0"/>
              </a:spcBef>
              <a:spcAft>
                <a:spcPts val="0"/>
              </a:spcAft>
              <a:buClr>
                <a:schemeClr val="tx1">
                  <a:lumMod val="50000"/>
                  <a:lumOff val="50000"/>
                </a:schemeClr>
              </a:buClr>
              <a:buSzPts val="2400"/>
              <a:buFont typeface="Inria Sans Light"/>
              <a:buNone/>
              <a:defRPr sz="1200">
                <a:solidFill>
                  <a:schemeClr val="tx1">
                    <a:lumMod val="85000"/>
                    <a:lumOff val="15000"/>
                  </a:schemeClr>
                </a:solidFill>
                <a:latin typeface="Barlow"/>
              </a:defRPr>
            </a:lvl1pPr>
            <a:lvl2pPr marL="1219170" lvl="1" indent="-507987" rtl="0">
              <a:spcBef>
                <a:spcPts val="800"/>
              </a:spcBef>
              <a:spcAft>
                <a:spcPts val="0"/>
              </a:spcAft>
              <a:buSzPts val="2400"/>
              <a:buChar char="▹"/>
              <a:defRPr/>
            </a:lvl2pPr>
            <a:lvl3pPr marL="1828754" lvl="2" indent="-507987" rtl="0">
              <a:spcBef>
                <a:spcPts val="800"/>
              </a:spcBef>
              <a:spcAft>
                <a:spcPts val="0"/>
              </a:spcAft>
              <a:buSzPts val="2400"/>
              <a:buChar char="■"/>
              <a:defRPr/>
            </a:lvl3pPr>
            <a:lvl4pPr marL="2438339" lvl="3" indent="-507987" rtl="0">
              <a:spcBef>
                <a:spcPts val="800"/>
              </a:spcBef>
              <a:spcAft>
                <a:spcPts val="0"/>
              </a:spcAft>
              <a:buSzPts val="2400"/>
              <a:buChar char="●"/>
              <a:defRPr/>
            </a:lvl4pPr>
            <a:lvl5pPr marL="3047924" lvl="4" indent="-507987" rtl="0">
              <a:spcBef>
                <a:spcPts val="800"/>
              </a:spcBef>
              <a:spcAft>
                <a:spcPts val="0"/>
              </a:spcAft>
              <a:buSzPts val="2400"/>
              <a:buChar char="○"/>
              <a:defRPr/>
            </a:lvl5pPr>
            <a:lvl6pPr marL="3657509" lvl="5" indent="-507987" rtl="0">
              <a:spcBef>
                <a:spcPts val="800"/>
              </a:spcBef>
              <a:spcAft>
                <a:spcPts val="0"/>
              </a:spcAft>
              <a:buSzPts val="2400"/>
              <a:buChar char="■"/>
              <a:defRPr/>
            </a:lvl6pPr>
            <a:lvl7pPr marL="4267093" lvl="6" indent="-507987" rtl="0">
              <a:spcBef>
                <a:spcPts val="800"/>
              </a:spcBef>
              <a:spcAft>
                <a:spcPts val="0"/>
              </a:spcAft>
              <a:buSzPts val="2400"/>
              <a:buChar char="●"/>
              <a:defRPr/>
            </a:lvl7pPr>
            <a:lvl8pPr marL="4876678" lvl="7" indent="-507987" rtl="0">
              <a:spcBef>
                <a:spcPts val="800"/>
              </a:spcBef>
              <a:spcAft>
                <a:spcPts val="0"/>
              </a:spcAft>
              <a:buSzPts val="2400"/>
              <a:buChar char="○"/>
              <a:defRPr/>
            </a:lvl8pPr>
            <a:lvl9pPr marL="5486263" lvl="8" indent="-507987" rtl="0">
              <a:spcBef>
                <a:spcPts val="800"/>
              </a:spcBef>
              <a:spcAft>
                <a:spcPts val="800"/>
              </a:spcAft>
              <a:buSzPts val="2400"/>
              <a:buChar char="■"/>
              <a:defRPr/>
            </a:lvl9pPr>
          </a:lstStyle>
          <a:p>
            <a:r>
              <a:rPr lang="fr-FR" dirty="0"/>
              <a:t>Cliquez pour ajouter du texte</a:t>
            </a:r>
            <a:endParaRPr dirty="0"/>
          </a:p>
        </p:txBody>
      </p:sp>
      <p:sp>
        <p:nvSpPr>
          <p:cNvPr id="25" name="Google Shape;25;p5">
            <a:extLst>
              <a:ext uri="{FF2B5EF4-FFF2-40B4-BE49-F238E27FC236}">
                <a16:creationId xmlns:a16="http://schemas.microsoft.com/office/drawing/2014/main" id="{BB89BCC3-C074-43D1-B550-06B3D4104482}"/>
              </a:ext>
            </a:extLst>
          </p:cNvPr>
          <p:cNvSpPr txBox="1">
            <a:spLocks noGrp="1"/>
          </p:cNvSpPr>
          <p:nvPr>
            <p:ph type="body" idx="16" hasCustomPrompt="1"/>
          </p:nvPr>
        </p:nvSpPr>
        <p:spPr>
          <a:xfrm>
            <a:off x="9058503" y="4505333"/>
            <a:ext cx="1985599" cy="978800"/>
          </a:xfrm>
          <a:prstGeom prst="rect">
            <a:avLst/>
          </a:prstGeom>
        </p:spPr>
        <p:txBody>
          <a:bodyPr spcFirstLastPara="1" wrap="square" lIns="0" tIns="0" rIns="0" bIns="0" anchor="t" anchorCtr="0">
            <a:noAutofit/>
          </a:bodyPr>
          <a:lstStyle>
            <a:lvl1pPr marL="101598" lvl="0" indent="0" rtl="0">
              <a:spcBef>
                <a:spcPts val="0"/>
              </a:spcBef>
              <a:spcAft>
                <a:spcPts val="0"/>
              </a:spcAft>
              <a:buClr>
                <a:schemeClr val="tx1">
                  <a:lumMod val="50000"/>
                  <a:lumOff val="50000"/>
                </a:schemeClr>
              </a:buClr>
              <a:buSzPts val="2400"/>
              <a:buFont typeface="Inria Sans Light"/>
              <a:buNone/>
              <a:defRPr sz="1200">
                <a:solidFill>
                  <a:schemeClr val="tx1">
                    <a:lumMod val="85000"/>
                    <a:lumOff val="15000"/>
                  </a:schemeClr>
                </a:solidFill>
                <a:latin typeface="Barlow"/>
              </a:defRPr>
            </a:lvl1pPr>
            <a:lvl2pPr marL="1219170" lvl="1" indent="-507987" rtl="0">
              <a:spcBef>
                <a:spcPts val="800"/>
              </a:spcBef>
              <a:spcAft>
                <a:spcPts val="0"/>
              </a:spcAft>
              <a:buSzPts val="2400"/>
              <a:buChar char="▹"/>
              <a:defRPr/>
            </a:lvl2pPr>
            <a:lvl3pPr marL="1828754" lvl="2" indent="-507987" rtl="0">
              <a:spcBef>
                <a:spcPts val="800"/>
              </a:spcBef>
              <a:spcAft>
                <a:spcPts val="0"/>
              </a:spcAft>
              <a:buSzPts val="2400"/>
              <a:buChar char="■"/>
              <a:defRPr/>
            </a:lvl3pPr>
            <a:lvl4pPr marL="2438339" lvl="3" indent="-507987" rtl="0">
              <a:spcBef>
                <a:spcPts val="800"/>
              </a:spcBef>
              <a:spcAft>
                <a:spcPts val="0"/>
              </a:spcAft>
              <a:buSzPts val="2400"/>
              <a:buChar char="●"/>
              <a:defRPr/>
            </a:lvl4pPr>
            <a:lvl5pPr marL="3047924" lvl="4" indent="-507987" rtl="0">
              <a:spcBef>
                <a:spcPts val="800"/>
              </a:spcBef>
              <a:spcAft>
                <a:spcPts val="0"/>
              </a:spcAft>
              <a:buSzPts val="2400"/>
              <a:buChar char="○"/>
              <a:defRPr/>
            </a:lvl5pPr>
            <a:lvl6pPr marL="3657509" lvl="5" indent="-507987" rtl="0">
              <a:spcBef>
                <a:spcPts val="800"/>
              </a:spcBef>
              <a:spcAft>
                <a:spcPts val="0"/>
              </a:spcAft>
              <a:buSzPts val="2400"/>
              <a:buChar char="■"/>
              <a:defRPr/>
            </a:lvl6pPr>
            <a:lvl7pPr marL="4267093" lvl="6" indent="-507987" rtl="0">
              <a:spcBef>
                <a:spcPts val="800"/>
              </a:spcBef>
              <a:spcAft>
                <a:spcPts val="0"/>
              </a:spcAft>
              <a:buSzPts val="2400"/>
              <a:buChar char="●"/>
              <a:defRPr/>
            </a:lvl7pPr>
            <a:lvl8pPr marL="4876678" lvl="7" indent="-507987" rtl="0">
              <a:spcBef>
                <a:spcPts val="800"/>
              </a:spcBef>
              <a:spcAft>
                <a:spcPts val="0"/>
              </a:spcAft>
              <a:buSzPts val="2400"/>
              <a:buChar char="○"/>
              <a:defRPr/>
            </a:lvl8pPr>
            <a:lvl9pPr marL="5486263" lvl="8" indent="-507987" rtl="0">
              <a:spcBef>
                <a:spcPts val="800"/>
              </a:spcBef>
              <a:spcAft>
                <a:spcPts val="800"/>
              </a:spcAft>
              <a:buSzPts val="2400"/>
              <a:buChar char="■"/>
              <a:defRPr/>
            </a:lvl9pPr>
          </a:lstStyle>
          <a:p>
            <a:r>
              <a:rPr lang="fr-FR" dirty="0"/>
              <a:t>Cliquez pour ajouter du texte</a:t>
            </a:r>
            <a:endParaRPr dirty="0"/>
          </a:p>
        </p:txBody>
      </p:sp>
      <p:sp>
        <p:nvSpPr>
          <p:cNvPr id="29" name="Espace réservé pour une image  4">
            <a:extLst>
              <a:ext uri="{FF2B5EF4-FFF2-40B4-BE49-F238E27FC236}">
                <a16:creationId xmlns:a16="http://schemas.microsoft.com/office/drawing/2014/main" id="{C90A7ACF-D2CA-4969-9CE8-AE529198F775}"/>
              </a:ext>
            </a:extLst>
          </p:cNvPr>
          <p:cNvSpPr>
            <a:spLocks noGrp="1"/>
          </p:cNvSpPr>
          <p:nvPr>
            <p:ph type="pic" sz="quarter" idx="17"/>
          </p:nvPr>
        </p:nvSpPr>
        <p:spPr>
          <a:xfrm>
            <a:off x="3779235" y="2346633"/>
            <a:ext cx="1985600" cy="1985600"/>
          </a:xfrm>
          <a:prstGeom prst="ellipse">
            <a:avLst/>
          </a:prstGeom>
        </p:spPr>
        <p:txBody>
          <a:bodyPr/>
          <a:lstStyle/>
          <a:p>
            <a:r>
              <a:rPr lang="fr-FR"/>
              <a:t>Cliquez sur l'icône pour ajouter une image</a:t>
            </a:r>
          </a:p>
        </p:txBody>
      </p:sp>
      <p:sp>
        <p:nvSpPr>
          <p:cNvPr id="30" name="Espace réservé pour une image  4">
            <a:extLst>
              <a:ext uri="{FF2B5EF4-FFF2-40B4-BE49-F238E27FC236}">
                <a16:creationId xmlns:a16="http://schemas.microsoft.com/office/drawing/2014/main" id="{63F74F9A-9401-4051-92B1-9088FA56BFFB}"/>
              </a:ext>
            </a:extLst>
          </p:cNvPr>
          <p:cNvSpPr>
            <a:spLocks noGrp="1"/>
          </p:cNvSpPr>
          <p:nvPr>
            <p:ph type="pic" sz="quarter" idx="18"/>
          </p:nvPr>
        </p:nvSpPr>
        <p:spPr>
          <a:xfrm>
            <a:off x="1138803" y="2346633"/>
            <a:ext cx="1985600" cy="1985600"/>
          </a:xfrm>
          <a:prstGeom prst="ellipse">
            <a:avLst/>
          </a:prstGeom>
        </p:spPr>
        <p:txBody>
          <a:bodyPr/>
          <a:lstStyle/>
          <a:p>
            <a:r>
              <a:rPr lang="fr-FR"/>
              <a:t>Cliquez sur l'icône pour ajouter une image</a:t>
            </a:r>
          </a:p>
        </p:txBody>
      </p:sp>
      <p:sp>
        <p:nvSpPr>
          <p:cNvPr id="31" name="Espace réservé pour une image  4">
            <a:extLst>
              <a:ext uri="{FF2B5EF4-FFF2-40B4-BE49-F238E27FC236}">
                <a16:creationId xmlns:a16="http://schemas.microsoft.com/office/drawing/2014/main" id="{A81C8697-B6A3-4517-852B-87C1FE80781F}"/>
              </a:ext>
            </a:extLst>
          </p:cNvPr>
          <p:cNvSpPr>
            <a:spLocks noGrp="1"/>
          </p:cNvSpPr>
          <p:nvPr>
            <p:ph type="pic" sz="quarter" idx="19"/>
          </p:nvPr>
        </p:nvSpPr>
        <p:spPr>
          <a:xfrm>
            <a:off x="9058502" y="2346633"/>
            <a:ext cx="1985600" cy="1985600"/>
          </a:xfrm>
          <a:prstGeom prst="ellipse">
            <a:avLst/>
          </a:prstGeom>
        </p:spPr>
        <p:txBody>
          <a:bodyPr/>
          <a:lstStyle/>
          <a:p>
            <a:r>
              <a:rPr lang="fr-FR"/>
              <a:t>Cliquez sur l'icône pour ajouter une image</a:t>
            </a:r>
          </a:p>
        </p:txBody>
      </p:sp>
      <p:sp>
        <p:nvSpPr>
          <p:cNvPr id="32" name="Espace réservé pour une image  4">
            <a:extLst>
              <a:ext uri="{FF2B5EF4-FFF2-40B4-BE49-F238E27FC236}">
                <a16:creationId xmlns:a16="http://schemas.microsoft.com/office/drawing/2014/main" id="{2ED763CE-E3AB-4511-8062-80196FAF2C09}"/>
              </a:ext>
            </a:extLst>
          </p:cNvPr>
          <p:cNvSpPr>
            <a:spLocks noGrp="1"/>
          </p:cNvSpPr>
          <p:nvPr>
            <p:ph type="pic" sz="quarter" idx="20"/>
          </p:nvPr>
        </p:nvSpPr>
        <p:spPr>
          <a:xfrm>
            <a:off x="6418070" y="2346633"/>
            <a:ext cx="1985600" cy="1985600"/>
          </a:xfrm>
          <a:prstGeom prst="ellipse">
            <a:avLst/>
          </a:prstGeom>
        </p:spPr>
        <p:txBody>
          <a:bodyPr/>
          <a:lstStyle/>
          <a:p>
            <a:r>
              <a:rPr lang="fr-FR"/>
              <a:t>Cliquez sur l'icône pour ajouter une image</a:t>
            </a:r>
          </a:p>
        </p:txBody>
      </p:sp>
      <p:sp>
        <p:nvSpPr>
          <p:cNvPr id="33" name="Google Shape;29;p6">
            <a:extLst>
              <a:ext uri="{FF2B5EF4-FFF2-40B4-BE49-F238E27FC236}">
                <a16:creationId xmlns:a16="http://schemas.microsoft.com/office/drawing/2014/main" id="{15E65981-966F-4668-92BC-6DFA088DEC5B}"/>
              </a:ext>
            </a:extLst>
          </p:cNvPr>
          <p:cNvSpPr txBox="1">
            <a:spLocks noGrp="1"/>
          </p:cNvSpPr>
          <p:nvPr>
            <p:ph type="title" hasCustomPrompt="1"/>
          </p:nvPr>
        </p:nvSpPr>
        <p:spPr>
          <a:xfrm>
            <a:off x="980321" y="988083"/>
            <a:ext cx="10225523" cy="520639"/>
          </a:xfrm>
          <a:prstGeom prst="rect">
            <a:avLst/>
          </a:prstGeom>
        </p:spPr>
        <p:txBody>
          <a:bodyPr spcFirstLastPara="1" wrap="square" lIns="0" tIns="0" rIns="0" bIns="0" anchor="b" anchorCtr="0">
            <a:noAutofit/>
          </a:bodyPr>
          <a:lstStyle>
            <a:lvl1pPr lvl="0" rtl="0">
              <a:spcBef>
                <a:spcPts val="0"/>
              </a:spcBef>
              <a:spcAft>
                <a:spcPts val="0"/>
              </a:spcAft>
              <a:buSzPts val="3200"/>
              <a:buNone/>
              <a:defRPr sz="3000" b="1">
                <a:solidFill>
                  <a:srgbClr val="090095"/>
                </a:solidFill>
                <a:latin typeface="Montserrat" panose="00000800000000000000" pitchFamily="2" charset="0"/>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r>
              <a:rPr lang="fr-FR" dirty="0"/>
              <a:t>Cliquez pour ajouter le titre</a:t>
            </a:r>
            <a:endParaRPr dirty="0"/>
          </a:p>
        </p:txBody>
      </p:sp>
      <p:cxnSp>
        <p:nvCxnSpPr>
          <p:cNvPr id="34" name="Connecteur droit 33">
            <a:extLst>
              <a:ext uri="{FF2B5EF4-FFF2-40B4-BE49-F238E27FC236}">
                <a16:creationId xmlns:a16="http://schemas.microsoft.com/office/drawing/2014/main" id="{4F77784A-1FAF-4B71-951E-4C661CCE924A}"/>
              </a:ext>
            </a:extLst>
          </p:cNvPr>
          <p:cNvCxnSpPr>
            <a:cxnSpLocks/>
          </p:cNvCxnSpPr>
          <p:nvPr userDrawn="1"/>
        </p:nvCxnSpPr>
        <p:spPr>
          <a:xfrm>
            <a:off x="162525" y="1261228"/>
            <a:ext cx="612000" cy="0"/>
          </a:xfrm>
          <a:prstGeom prst="line">
            <a:avLst/>
          </a:prstGeom>
          <a:ln w="76200">
            <a:solidFill>
              <a:srgbClr val="E7302A"/>
            </a:solidFill>
          </a:ln>
        </p:spPr>
        <p:style>
          <a:lnRef idx="1">
            <a:schemeClr val="accent1"/>
          </a:lnRef>
          <a:fillRef idx="0">
            <a:schemeClr val="accent1"/>
          </a:fillRef>
          <a:effectRef idx="0">
            <a:schemeClr val="accent1"/>
          </a:effectRef>
          <a:fontRef idx="minor">
            <a:schemeClr val="tx1"/>
          </a:fontRef>
        </p:style>
      </p:cxnSp>
      <p:sp>
        <p:nvSpPr>
          <p:cNvPr id="36" name="Google Shape;32;p6">
            <a:extLst>
              <a:ext uri="{FF2B5EF4-FFF2-40B4-BE49-F238E27FC236}">
                <a16:creationId xmlns:a16="http://schemas.microsoft.com/office/drawing/2014/main" id="{04A7828A-BDFD-453B-A7F3-335B947B3C14}"/>
              </a:ext>
            </a:extLst>
          </p:cNvPr>
          <p:cNvSpPr txBox="1">
            <a:spLocks noGrp="1"/>
          </p:cNvSpPr>
          <p:nvPr>
            <p:ph type="sldNum" idx="4"/>
          </p:nvPr>
        </p:nvSpPr>
        <p:spPr>
          <a:xfrm>
            <a:off x="11264174" y="6154296"/>
            <a:ext cx="731600" cy="524800"/>
          </a:xfrm>
          <a:prstGeom prst="rect">
            <a:avLst/>
          </a:prstGeom>
          <a:ln>
            <a:noFill/>
          </a:ln>
        </p:spPr>
        <p:txBody>
          <a:bodyPr spcFirstLastPara="1" wrap="square" lIns="0" tIns="0" rIns="0" bIns="0" anchor="ctr" anchorCtr="0">
            <a:noAutofit/>
          </a:bodyPr>
          <a:lstStyle>
            <a:lvl1pPr lvl="0" algn="r" rtl="0">
              <a:buNone/>
              <a:defRPr>
                <a:solidFill>
                  <a:schemeClr val="bg1">
                    <a:lumMod val="50000"/>
                  </a:schemeClr>
                </a:solidFill>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fr-FR" smtClean="0">
                <a:solidFill>
                  <a:prstClr val="white">
                    <a:lumMod val="50000"/>
                  </a:prstClr>
                </a:solidFill>
              </a:rPr>
              <a:pPr/>
              <a:t>‹N°›</a:t>
            </a:fld>
            <a:endParaRPr lang="fr-FR" dirty="0">
              <a:solidFill>
                <a:prstClr val="white">
                  <a:lumMod val="50000"/>
                </a:prstClr>
              </a:solidFill>
            </a:endParaRPr>
          </a:p>
        </p:txBody>
      </p:sp>
      <p:sp>
        <p:nvSpPr>
          <p:cNvPr id="14" name="Espace réservé du texte 2">
            <a:extLst>
              <a:ext uri="{FF2B5EF4-FFF2-40B4-BE49-F238E27FC236}">
                <a16:creationId xmlns:a16="http://schemas.microsoft.com/office/drawing/2014/main" id="{58AC0288-C6D1-4861-A185-4FBE10524024}"/>
              </a:ext>
            </a:extLst>
          </p:cNvPr>
          <p:cNvSpPr>
            <a:spLocks noGrp="1"/>
          </p:cNvSpPr>
          <p:nvPr>
            <p:ph type="body" sz="quarter" idx="21" hasCustomPrompt="1"/>
          </p:nvPr>
        </p:nvSpPr>
        <p:spPr>
          <a:xfrm>
            <a:off x="0" y="553661"/>
            <a:ext cx="5833582" cy="215900"/>
          </a:xfrm>
          <a:prstGeom prst="rect">
            <a:avLst/>
          </a:prstGeom>
        </p:spPr>
        <p:txBody>
          <a:bodyPr/>
          <a:lstStyle>
            <a:lvl1pPr marL="76200" indent="0">
              <a:buNone/>
              <a:defRPr sz="1500" b="1" i="1">
                <a:latin typeface="Barlow"/>
              </a:defRPr>
            </a:lvl1pPr>
          </a:lstStyle>
          <a:p>
            <a:pPr lvl="0"/>
            <a:r>
              <a:rPr lang="fr-FR" dirty="0"/>
              <a:t>Cliquez ici pour du texte</a:t>
            </a:r>
          </a:p>
        </p:txBody>
      </p:sp>
    </p:spTree>
    <p:extLst>
      <p:ext uri="{BB962C8B-B14F-4D97-AF65-F5344CB8AC3E}">
        <p14:creationId xmlns:p14="http://schemas.microsoft.com/office/powerpoint/2010/main" val="6187396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32E1D7CB-BCCE-4C32-ADCD-990E7EE5BB25}" type="datetimeFigureOut">
              <a:rPr lang="fr-FR" smtClean="0"/>
              <a:t>11/09/2023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79F4B33-3048-4F24-8499-85E66E181168}" type="slidenum">
              <a:rPr lang="fr-FR" smtClean="0"/>
              <a:t>‹N°›</a:t>
            </a:fld>
            <a:endParaRPr lang="fr-FR"/>
          </a:p>
        </p:txBody>
      </p:sp>
    </p:spTree>
    <p:extLst>
      <p:ext uri="{BB962C8B-B14F-4D97-AF65-F5344CB8AC3E}">
        <p14:creationId xmlns:p14="http://schemas.microsoft.com/office/powerpoint/2010/main" val="29688727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re + 2 Colonnes + 1 ligne">
    <p:spTree>
      <p:nvGrpSpPr>
        <p:cNvPr id="1" name=""/>
        <p:cNvGrpSpPr/>
        <p:nvPr/>
      </p:nvGrpSpPr>
      <p:grpSpPr>
        <a:xfrm>
          <a:off x="0" y="0"/>
          <a:ext cx="0" cy="0"/>
          <a:chOff x="0" y="0"/>
          <a:chExt cx="0" cy="0"/>
        </a:xfrm>
      </p:grpSpPr>
      <p:sp>
        <p:nvSpPr>
          <p:cNvPr id="7" name="Google Shape;29;p6">
            <a:extLst>
              <a:ext uri="{FF2B5EF4-FFF2-40B4-BE49-F238E27FC236}">
                <a16:creationId xmlns:a16="http://schemas.microsoft.com/office/drawing/2014/main" id="{573C3066-7235-C74F-8A91-7ED440FE7014}"/>
              </a:ext>
            </a:extLst>
          </p:cNvPr>
          <p:cNvSpPr txBox="1">
            <a:spLocks noGrp="1"/>
          </p:cNvSpPr>
          <p:nvPr>
            <p:ph type="title" hasCustomPrompt="1"/>
          </p:nvPr>
        </p:nvSpPr>
        <p:spPr>
          <a:xfrm>
            <a:off x="980324" y="980322"/>
            <a:ext cx="9911200" cy="528400"/>
          </a:xfrm>
          <a:prstGeom prst="rect">
            <a:avLst/>
          </a:prstGeom>
        </p:spPr>
        <p:txBody>
          <a:bodyPr spcFirstLastPara="1" wrap="square" lIns="0" tIns="0" rIns="0" bIns="0" anchor="b" anchorCtr="0">
            <a:noAutofit/>
          </a:bodyPr>
          <a:lstStyle>
            <a:lvl1pPr lvl="0" rtl="0">
              <a:spcBef>
                <a:spcPts val="0"/>
              </a:spcBef>
              <a:spcAft>
                <a:spcPts val="0"/>
              </a:spcAft>
              <a:buSzPts val="3200"/>
              <a:buNone/>
              <a:defRPr sz="3000" b="1">
                <a:solidFill>
                  <a:srgbClr val="090095"/>
                </a:solidFill>
                <a:latin typeface="Montserrat" panose="00000800000000000000" pitchFamily="2" charset="0"/>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r>
              <a:rPr lang="fr-FR" dirty="0"/>
              <a:t>Cliquez pour ajouter le titre</a:t>
            </a:r>
            <a:endParaRPr dirty="0"/>
          </a:p>
        </p:txBody>
      </p:sp>
      <p:sp>
        <p:nvSpPr>
          <p:cNvPr id="9" name="Google Shape;25;p5">
            <a:extLst>
              <a:ext uri="{FF2B5EF4-FFF2-40B4-BE49-F238E27FC236}">
                <a16:creationId xmlns:a16="http://schemas.microsoft.com/office/drawing/2014/main" id="{1226BB42-3328-8A42-92EC-D11B69B137C7}"/>
              </a:ext>
            </a:extLst>
          </p:cNvPr>
          <p:cNvSpPr txBox="1">
            <a:spLocks noGrp="1"/>
          </p:cNvSpPr>
          <p:nvPr>
            <p:ph type="body" idx="15" hasCustomPrompt="1"/>
          </p:nvPr>
        </p:nvSpPr>
        <p:spPr>
          <a:xfrm>
            <a:off x="3410997" y="5292262"/>
            <a:ext cx="5336754" cy="862034"/>
          </a:xfrm>
          <a:prstGeom prst="rect">
            <a:avLst/>
          </a:prstGeom>
        </p:spPr>
        <p:txBody>
          <a:bodyPr spcFirstLastPara="1" wrap="square" lIns="0" tIns="0" rIns="0" bIns="0" anchor="t" anchorCtr="0">
            <a:noAutofit/>
          </a:bodyPr>
          <a:lstStyle>
            <a:lvl1pPr marL="101598" lvl="0" indent="0" algn="ctr" rtl="0">
              <a:spcBef>
                <a:spcPts val="0"/>
              </a:spcBef>
              <a:spcAft>
                <a:spcPts val="0"/>
              </a:spcAft>
              <a:buClr>
                <a:schemeClr val="tx1">
                  <a:lumMod val="50000"/>
                  <a:lumOff val="50000"/>
                </a:schemeClr>
              </a:buClr>
              <a:buSzPts val="2400"/>
              <a:buFont typeface="Inria Sans Light"/>
              <a:buNone/>
              <a:defRPr sz="1800" b="1" i="1">
                <a:solidFill>
                  <a:schemeClr val="bg1">
                    <a:lumMod val="50000"/>
                  </a:schemeClr>
                </a:solidFill>
                <a:latin typeface="Barlow"/>
                <a:ea typeface="Adobe Gothic Std B" panose="020B0800000000000000" pitchFamily="34" charset="-128"/>
              </a:defRPr>
            </a:lvl1pPr>
            <a:lvl2pPr marL="1219170" lvl="1" indent="-507987" rtl="0">
              <a:spcBef>
                <a:spcPts val="800"/>
              </a:spcBef>
              <a:spcAft>
                <a:spcPts val="0"/>
              </a:spcAft>
              <a:buSzPts val="2400"/>
              <a:buChar char="▹"/>
              <a:defRPr/>
            </a:lvl2pPr>
            <a:lvl3pPr marL="1828754" lvl="2" indent="-507987" rtl="0">
              <a:spcBef>
                <a:spcPts val="800"/>
              </a:spcBef>
              <a:spcAft>
                <a:spcPts val="0"/>
              </a:spcAft>
              <a:buSzPts val="2400"/>
              <a:buChar char="■"/>
              <a:defRPr/>
            </a:lvl3pPr>
            <a:lvl4pPr marL="2438339" lvl="3" indent="-507987" rtl="0">
              <a:spcBef>
                <a:spcPts val="800"/>
              </a:spcBef>
              <a:spcAft>
                <a:spcPts val="0"/>
              </a:spcAft>
              <a:buSzPts val="2400"/>
              <a:buChar char="●"/>
              <a:defRPr/>
            </a:lvl4pPr>
            <a:lvl5pPr marL="3047924" lvl="4" indent="-507987" rtl="0">
              <a:spcBef>
                <a:spcPts val="800"/>
              </a:spcBef>
              <a:spcAft>
                <a:spcPts val="0"/>
              </a:spcAft>
              <a:buSzPts val="2400"/>
              <a:buChar char="○"/>
              <a:defRPr/>
            </a:lvl5pPr>
            <a:lvl6pPr marL="3657509" lvl="5" indent="-507987" rtl="0">
              <a:spcBef>
                <a:spcPts val="800"/>
              </a:spcBef>
              <a:spcAft>
                <a:spcPts val="0"/>
              </a:spcAft>
              <a:buSzPts val="2400"/>
              <a:buChar char="■"/>
              <a:defRPr/>
            </a:lvl6pPr>
            <a:lvl7pPr marL="4267093" lvl="6" indent="-507987" rtl="0">
              <a:spcBef>
                <a:spcPts val="800"/>
              </a:spcBef>
              <a:spcAft>
                <a:spcPts val="0"/>
              </a:spcAft>
              <a:buSzPts val="2400"/>
              <a:buChar char="●"/>
              <a:defRPr/>
            </a:lvl7pPr>
            <a:lvl8pPr marL="4876678" lvl="7" indent="-507987" rtl="0">
              <a:spcBef>
                <a:spcPts val="800"/>
              </a:spcBef>
              <a:spcAft>
                <a:spcPts val="0"/>
              </a:spcAft>
              <a:buSzPts val="2400"/>
              <a:buChar char="○"/>
              <a:defRPr/>
            </a:lvl8pPr>
            <a:lvl9pPr marL="5486263" lvl="8" indent="-507987" rtl="0">
              <a:spcBef>
                <a:spcPts val="800"/>
              </a:spcBef>
              <a:spcAft>
                <a:spcPts val="800"/>
              </a:spcAft>
              <a:buSzPts val="2400"/>
              <a:buChar char="■"/>
              <a:defRPr/>
            </a:lvl9pPr>
          </a:lstStyle>
          <a:p>
            <a:r>
              <a:rPr lang="fr-FR" dirty="0"/>
              <a:t>Cliquez pour ajouter du texte</a:t>
            </a:r>
            <a:endParaRPr dirty="0"/>
          </a:p>
        </p:txBody>
      </p:sp>
      <p:sp>
        <p:nvSpPr>
          <p:cNvPr id="12" name="Google Shape;25;p5">
            <a:extLst>
              <a:ext uri="{FF2B5EF4-FFF2-40B4-BE49-F238E27FC236}">
                <a16:creationId xmlns:a16="http://schemas.microsoft.com/office/drawing/2014/main" id="{B7A187A5-12D8-5C46-9518-C722EA931B59}"/>
              </a:ext>
            </a:extLst>
          </p:cNvPr>
          <p:cNvSpPr txBox="1">
            <a:spLocks noGrp="1"/>
          </p:cNvSpPr>
          <p:nvPr>
            <p:ph type="body" idx="13" hasCustomPrompt="1"/>
          </p:nvPr>
        </p:nvSpPr>
        <p:spPr>
          <a:xfrm>
            <a:off x="980323" y="1858076"/>
            <a:ext cx="4923172" cy="2963306"/>
          </a:xfrm>
          <a:prstGeom prst="rect">
            <a:avLst/>
          </a:prstGeom>
        </p:spPr>
        <p:txBody>
          <a:bodyPr spcFirstLastPara="1" wrap="square" lIns="0" tIns="0" rIns="0" bIns="0" anchor="t" anchorCtr="0">
            <a:noAutofit/>
          </a:bodyPr>
          <a:lstStyle>
            <a:lvl1pPr marL="609585" lvl="0" indent="-507987" rtl="0">
              <a:spcBef>
                <a:spcPts val="0"/>
              </a:spcBef>
              <a:spcAft>
                <a:spcPts val="0"/>
              </a:spcAft>
              <a:buClr>
                <a:schemeClr val="tx1">
                  <a:lumMod val="50000"/>
                  <a:lumOff val="50000"/>
                </a:schemeClr>
              </a:buClr>
              <a:buSzPts val="2400"/>
              <a:buFont typeface="Inria Sans Light"/>
              <a:buChar char="▸"/>
              <a:defRPr sz="2000">
                <a:solidFill>
                  <a:schemeClr val="tx1">
                    <a:lumMod val="85000"/>
                    <a:lumOff val="15000"/>
                  </a:schemeClr>
                </a:solidFill>
                <a:latin typeface="Barlow"/>
              </a:defRPr>
            </a:lvl1pPr>
            <a:lvl2pPr marL="1219170" lvl="1" indent="-507987" rtl="0">
              <a:spcBef>
                <a:spcPts val="800"/>
              </a:spcBef>
              <a:spcAft>
                <a:spcPts val="0"/>
              </a:spcAft>
              <a:buSzPts val="2400"/>
              <a:buChar char="▹"/>
              <a:defRPr/>
            </a:lvl2pPr>
            <a:lvl3pPr marL="1828754" lvl="2" indent="-507987" rtl="0">
              <a:spcBef>
                <a:spcPts val="800"/>
              </a:spcBef>
              <a:spcAft>
                <a:spcPts val="0"/>
              </a:spcAft>
              <a:buSzPts val="2400"/>
              <a:buChar char="■"/>
              <a:defRPr/>
            </a:lvl3pPr>
            <a:lvl4pPr marL="2438339" lvl="3" indent="-507987" rtl="0">
              <a:spcBef>
                <a:spcPts val="800"/>
              </a:spcBef>
              <a:spcAft>
                <a:spcPts val="0"/>
              </a:spcAft>
              <a:buSzPts val="2400"/>
              <a:buChar char="●"/>
              <a:defRPr/>
            </a:lvl4pPr>
            <a:lvl5pPr marL="3047924" lvl="4" indent="-507987" rtl="0">
              <a:spcBef>
                <a:spcPts val="800"/>
              </a:spcBef>
              <a:spcAft>
                <a:spcPts val="0"/>
              </a:spcAft>
              <a:buSzPts val="2400"/>
              <a:buChar char="○"/>
              <a:defRPr/>
            </a:lvl5pPr>
            <a:lvl6pPr marL="3657509" lvl="5" indent="-507987" rtl="0">
              <a:spcBef>
                <a:spcPts val="800"/>
              </a:spcBef>
              <a:spcAft>
                <a:spcPts val="0"/>
              </a:spcAft>
              <a:buSzPts val="2400"/>
              <a:buChar char="■"/>
              <a:defRPr/>
            </a:lvl6pPr>
            <a:lvl7pPr marL="4267093" lvl="6" indent="-507987" rtl="0">
              <a:spcBef>
                <a:spcPts val="800"/>
              </a:spcBef>
              <a:spcAft>
                <a:spcPts val="0"/>
              </a:spcAft>
              <a:buSzPts val="2400"/>
              <a:buChar char="●"/>
              <a:defRPr/>
            </a:lvl7pPr>
            <a:lvl8pPr marL="4876678" lvl="7" indent="-507987" rtl="0">
              <a:spcBef>
                <a:spcPts val="800"/>
              </a:spcBef>
              <a:spcAft>
                <a:spcPts val="0"/>
              </a:spcAft>
              <a:buSzPts val="2400"/>
              <a:buChar char="○"/>
              <a:defRPr/>
            </a:lvl8pPr>
            <a:lvl9pPr marL="5486263" lvl="8" indent="-507987" rtl="0">
              <a:spcBef>
                <a:spcPts val="800"/>
              </a:spcBef>
              <a:spcAft>
                <a:spcPts val="800"/>
              </a:spcAft>
              <a:buSzPts val="2400"/>
              <a:buChar char="■"/>
              <a:defRPr/>
            </a:lvl9pPr>
          </a:lstStyle>
          <a:p>
            <a:r>
              <a:rPr lang="fr-FR" dirty="0"/>
              <a:t>Cliquez pour ajouter du texte</a:t>
            </a:r>
            <a:endParaRPr dirty="0"/>
          </a:p>
        </p:txBody>
      </p:sp>
      <p:sp>
        <p:nvSpPr>
          <p:cNvPr id="15" name="Google Shape;25;p5">
            <a:extLst>
              <a:ext uri="{FF2B5EF4-FFF2-40B4-BE49-F238E27FC236}">
                <a16:creationId xmlns:a16="http://schemas.microsoft.com/office/drawing/2014/main" id="{CD8414E8-536D-B542-8154-957AD1D8FE9E}"/>
              </a:ext>
            </a:extLst>
          </p:cNvPr>
          <p:cNvSpPr txBox="1">
            <a:spLocks noGrp="1"/>
          </p:cNvSpPr>
          <p:nvPr>
            <p:ph type="body" idx="16" hasCustomPrompt="1"/>
          </p:nvPr>
        </p:nvSpPr>
        <p:spPr>
          <a:xfrm>
            <a:off x="6282673" y="1858074"/>
            <a:ext cx="4923172" cy="2963306"/>
          </a:xfrm>
          <a:prstGeom prst="rect">
            <a:avLst/>
          </a:prstGeom>
        </p:spPr>
        <p:txBody>
          <a:bodyPr spcFirstLastPara="1" wrap="square" lIns="0" tIns="0" rIns="0" bIns="0" anchor="t" anchorCtr="0">
            <a:noAutofit/>
          </a:bodyPr>
          <a:lstStyle>
            <a:lvl1pPr marL="609585" lvl="0" indent="-507987" rtl="0">
              <a:spcBef>
                <a:spcPts val="0"/>
              </a:spcBef>
              <a:spcAft>
                <a:spcPts val="0"/>
              </a:spcAft>
              <a:buClr>
                <a:schemeClr val="tx1">
                  <a:lumMod val="50000"/>
                  <a:lumOff val="50000"/>
                </a:schemeClr>
              </a:buClr>
              <a:buSzPts val="2400"/>
              <a:buFont typeface="Inria Sans Light"/>
              <a:buChar char="▸"/>
              <a:defRPr sz="2000">
                <a:solidFill>
                  <a:schemeClr val="tx1">
                    <a:lumMod val="85000"/>
                    <a:lumOff val="15000"/>
                  </a:schemeClr>
                </a:solidFill>
                <a:latin typeface="Barlow"/>
                <a:cs typeface="Adobe Arabic" panose="02040503050201020203" pitchFamily="18" charset="-78"/>
              </a:defRPr>
            </a:lvl1pPr>
            <a:lvl2pPr marL="1219170" lvl="1" indent="-507987" rtl="0">
              <a:spcBef>
                <a:spcPts val="800"/>
              </a:spcBef>
              <a:spcAft>
                <a:spcPts val="0"/>
              </a:spcAft>
              <a:buSzPts val="2400"/>
              <a:buChar char="▹"/>
              <a:defRPr/>
            </a:lvl2pPr>
            <a:lvl3pPr marL="1828754" lvl="2" indent="-507987" rtl="0">
              <a:spcBef>
                <a:spcPts val="800"/>
              </a:spcBef>
              <a:spcAft>
                <a:spcPts val="0"/>
              </a:spcAft>
              <a:buSzPts val="2400"/>
              <a:buChar char="■"/>
              <a:defRPr/>
            </a:lvl3pPr>
            <a:lvl4pPr marL="2438339" lvl="3" indent="-507987" rtl="0">
              <a:spcBef>
                <a:spcPts val="800"/>
              </a:spcBef>
              <a:spcAft>
                <a:spcPts val="0"/>
              </a:spcAft>
              <a:buSzPts val="2400"/>
              <a:buChar char="●"/>
              <a:defRPr/>
            </a:lvl4pPr>
            <a:lvl5pPr marL="3047924" lvl="4" indent="-507987" rtl="0">
              <a:spcBef>
                <a:spcPts val="800"/>
              </a:spcBef>
              <a:spcAft>
                <a:spcPts val="0"/>
              </a:spcAft>
              <a:buSzPts val="2400"/>
              <a:buChar char="○"/>
              <a:defRPr/>
            </a:lvl5pPr>
            <a:lvl6pPr marL="3657509" lvl="5" indent="-507987" rtl="0">
              <a:spcBef>
                <a:spcPts val="800"/>
              </a:spcBef>
              <a:spcAft>
                <a:spcPts val="0"/>
              </a:spcAft>
              <a:buSzPts val="2400"/>
              <a:buChar char="■"/>
              <a:defRPr/>
            </a:lvl6pPr>
            <a:lvl7pPr marL="4267093" lvl="6" indent="-507987" rtl="0">
              <a:spcBef>
                <a:spcPts val="800"/>
              </a:spcBef>
              <a:spcAft>
                <a:spcPts val="0"/>
              </a:spcAft>
              <a:buSzPts val="2400"/>
              <a:buChar char="●"/>
              <a:defRPr/>
            </a:lvl7pPr>
            <a:lvl8pPr marL="4876678" lvl="7" indent="-507987" rtl="0">
              <a:spcBef>
                <a:spcPts val="800"/>
              </a:spcBef>
              <a:spcAft>
                <a:spcPts val="0"/>
              </a:spcAft>
              <a:buSzPts val="2400"/>
              <a:buChar char="○"/>
              <a:defRPr/>
            </a:lvl8pPr>
            <a:lvl9pPr marL="5486263" lvl="8" indent="-507987" rtl="0">
              <a:spcBef>
                <a:spcPts val="800"/>
              </a:spcBef>
              <a:spcAft>
                <a:spcPts val="800"/>
              </a:spcAft>
              <a:buSzPts val="2400"/>
              <a:buChar char="■"/>
              <a:defRPr/>
            </a:lvl9pPr>
          </a:lstStyle>
          <a:p>
            <a:r>
              <a:rPr lang="fr-FR" dirty="0"/>
              <a:t>Cliquez pour ajouter du texte</a:t>
            </a:r>
            <a:endParaRPr dirty="0"/>
          </a:p>
        </p:txBody>
      </p:sp>
      <p:cxnSp>
        <p:nvCxnSpPr>
          <p:cNvPr id="21" name="Connecteur droit 20">
            <a:extLst>
              <a:ext uri="{FF2B5EF4-FFF2-40B4-BE49-F238E27FC236}">
                <a16:creationId xmlns:a16="http://schemas.microsoft.com/office/drawing/2014/main" id="{EF3E7458-CE17-6F48-8268-C0CB6ECA6FFA}"/>
              </a:ext>
            </a:extLst>
          </p:cNvPr>
          <p:cNvCxnSpPr>
            <a:cxnSpLocks/>
          </p:cNvCxnSpPr>
          <p:nvPr userDrawn="1"/>
        </p:nvCxnSpPr>
        <p:spPr>
          <a:xfrm>
            <a:off x="162525" y="1261228"/>
            <a:ext cx="612000" cy="0"/>
          </a:xfrm>
          <a:prstGeom prst="line">
            <a:avLst/>
          </a:prstGeom>
          <a:ln w="76200">
            <a:solidFill>
              <a:srgbClr val="E7302A"/>
            </a:solidFill>
          </a:ln>
        </p:spPr>
        <p:style>
          <a:lnRef idx="1">
            <a:schemeClr val="accent1"/>
          </a:lnRef>
          <a:fillRef idx="0">
            <a:schemeClr val="accent1"/>
          </a:fillRef>
          <a:effectRef idx="0">
            <a:schemeClr val="accent1"/>
          </a:effectRef>
          <a:fontRef idx="minor">
            <a:schemeClr val="tx1"/>
          </a:fontRef>
        </p:style>
      </p:cxnSp>
      <p:cxnSp>
        <p:nvCxnSpPr>
          <p:cNvPr id="3" name="Connecteur droit 2">
            <a:extLst>
              <a:ext uri="{FF2B5EF4-FFF2-40B4-BE49-F238E27FC236}">
                <a16:creationId xmlns:a16="http://schemas.microsoft.com/office/drawing/2014/main" id="{6F76F3C3-76AF-466B-9B83-574FD839672C}"/>
              </a:ext>
            </a:extLst>
          </p:cNvPr>
          <p:cNvCxnSpPr>
            <a:cxnSpLocks/>
          </p:cNvCxnSpPr>
          <p:nvPr userDrawn="1"/>
        </p:nvCxnSpPr>
        <p:spPr>
          <a:xfrm>
            <a:off x="6078644" y="1858074"/>
            <a:ext cx="0" cy="2963308"/>
          </a:xfrm>
          <a:prstGeom prst="line">
            <a:avLst/>
          </a:prstGeom>
          <a:ln w="3175"/>
        </p:spPr>
        <p:style>
          <a:lnRef idx="1">
            <a:schemeClr val="accent3"/>
          </a:lnRef>
          <a:fillRef idx="0">
            <a:schemeClr val="accent3"/>
          </a:fillRef>
          <a:effectRef idx="0">
            <a:schemeClr val="accent3"/>
          </a:effectRef>
          <a:fontRef idx="minor">
            <a:schemeClr val="tx1"/>
          </a:fontRef>
        </p:style>
      </p:cxnSp>
      <p:sp>
        <p:nvSpPr>
          <p:cNvPr id="11" name="Google Shape;32;p6">
            <a:extLst>
              <a:ext uri="{FF2B5EF4-FFF2-40B4-BE49-F238E27FC236}">
                <a16:creationId xmlns:a16="http://schemas.microsoft.com/office/drawing/2014/main" id="{42C43A1C-48A7-40D1-BCE0-1672F969DBFD}"/>
              </a:ext>
            </a:extLst>
          </p:cNvPr>
          <p:cNvSpPr txBox="1">
            <a:spLocks noGrp="1"/>
          </p:cNvSpPr>
          <p:nvPr>
            <p:ph type="sldNum" idx="4"/>
          </p:nvPr>
        </p:nvSpPr>
        <p:spPr>
          <a:xfrm>
            <a:off x="11264174" y="6154296"/>
            <a:ext cx="731600" cy="524800"/>
          </a:xfrm>
          <a:prstGeom prst="rect">
            <a:avLst/>
          </a:prstGeom>
          <a:ln>
            <a:noFill/>
          </a:ln>
        </p:spPr>
        <p:txBody>
          <a:bodyPr spcFirstLastPara="1" wrap="square" lIns="0" tIns="0" rIns="0" bIns="0" anchor="ctr" anchorCtr="0">
            <a:noAutofit/>
          </a:bodyPr>
          <a:lstStyle>
            <a:lvl1pPr lvl="0" algn="r" rtl="0">
              <a:buNone/>
              <a:defRPr>
                <a:solidFill>
                  <a:schemeClr val="bg1">
                    <a:lumMod val="50000"/>
                  </a:schemeClr>
                </a:solidFill>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fr-FR" smtClean="0">
                <a:solidFill>
                  <a:prstClr val="white">
                    <a:lumMod val="50000"/>
                  </a:prstClr>
                </a:solidFill>
              </a:rPr>
              <a:pPr/>
              <a:t>‹N°›</a:t>
            </a:fld>
            <a:endParaRPr lang="fr-FR" dirty="0">
              <a:solidFill>
                <a:prstClr val="white">
                  <a:lumMod val="50000"/>
                </a:prstClr>
              </a:solidFill>
            </a:endParaRPr>
          </a:p>
        </p:txBody>
      </p:sp>
      <p:sp>
        <p:nvSpPr>
          <p:cNvPr id="13" name="Espace réservé du texte 2">
            <a:extLst>
              <a:ext uri="{FF2B5EF4-FFF2-40B4-BE49-F238E27FC236}">
                <a16:creationId xmlns:a16="http://schemas.microsoft.com/office/drawing/2014/main" id="{CEFD5076-C2B3-4235-84D1-C7423CE2B9AD}"/>
              </a:ext>
            </a:extLst>
          </p:cNvPr>
          <p:cNvSpPr>
            <a:spLocks noGrp="1"/>
          </p:cNvSpPr>
          <p:nvPr>
            <p:ph type="body" sz="quarter" idx="17" hasCustomPrompt="1"/>
          </p:nvPr>
        </p:nvSpPr>
        <p:spPr>
          <a:xfrm>
            <a:off x="0" y="553661"/>
            <a:ext cx="5833582" cy="215900"/>
          </a:xfrm>
          <a:prstGeom prst="rect">
            <a:avLst/>
          </a:prstGeom>
        </p:spPr>
        <p:txBody>
          <a:bodyPr/>
          <a:lstStyle>
            <a:lvl1pPr marL="76200" indent="0">
              <a:buNone/>
              <a:defRPr sz="1500" b="1" i="1">
                <a:latin typeface="Barlow"/>
              </a:defRPr>
            </a:lvl1pPr>
          </a:lstStyle>
          <a:p>
            <a:pPr lvl="0"/>
            <a:r>
              <a:rPr lang="fr-FR" dirty="0"/>
              <a:t>Cliquez ici pour du texte</a:t>
            </a:r>
          </a:p>
        </p:txBody>
      </p:sp>
      <p:sp>
        <p:nvSpPr>
          <p:cNvPr id="23" name="Rectangle 22">
            <a:extLst>
              <a:ext uri="{FF2B5EF4-FFF2-40B4-BE49-F238E27FC236}">
                <a16:creationId xmlns:a16="http://schemas.microsoft.com/office/drawing/2014/main" id="{FD9997D5-6989-40D6-8161-0D1E6FCB0437}"/>
              </a:ext>
            </a:extLst>
          </p:cNvPr>
          <p:cNvSpPr/>
          <p:nvPr userDrawn="1"/>
        </p:nvSpPr>
        <p:spPr>
          <a:xfrm flipH="1">
            <a:off x="3177168" y="5292262"/>
            <a:ext cx="45719" cy="862034"/>
          </a:xfrm>
          <a:prstGeom prst="rect">
            <a:avLst/>
          </a:prstGeom>
          <a:solidFill>
            <a:srgbClr val="E633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Tree>
    <p:extLst>
      <p:ext uri="{BB962C8B-B14F-4D97-AF65-F5344CB8AC3E}">
        <p14:creationId xmlns:p14="http://schemas.microsoft.com/office/powerpoint/2010/main" val="13161159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re + 3 colonnes">
    <p:spTree>
      <p:nvGrpSpPr>
        <p:cNvPr id="1" name=""/>
        <p:cNvGrpSpPr/>
        <p:nvPr/>
      </p:nvGrpSpPr>
      <p:grpSpPr>
        <a:xfrm>
          <a:off x="0" y="0"/>
          <a:ext cx="0" cy="0"/>
          <a:chOff x="0" y="0"/>
          <a:chExt cx="0" cy="0"/>
        </a:xfrm>
      </p:grpSpPr>
      <p:sp>
        <p:nvSpPr>
          <p:cNvPr id="7" name="Google Shape;29;p6">
            <a:extLst>
              <a:ext uri="{FF2B5EF4-FFF2-40B4-BE49-F238E27FC236}">
                <a16:creationId xmlns:a16="http://schemas.microsoft.com/office/drawing/2014/main" id="{573C3066-7235-C74F-8A91-7ED440FE7014}"/>
              </a:ext>
            </a:extLst>
          </p:cNvPr>
          <p:cNvSpPr txBox="1">
            <a:spLocks noGrp="1"/>
          </p:cNvSpPr>
          <p:nvPr>
            <p:ph type="title" hasCustomPrompt="1"/>
          </p:nvPr>
        </p:nvSpPr>
        <p:spPr>
          <a:xfrm>
            <a:off x="980323" y="984259"/>
            <a:ext cx="10225522" cy="528400"/>
          </a:xfrm>
          <a:prstGeom prst="rect">
            <a:avLst/>
          </a:prstGeom>
        </p:spPr>
        <p:txBody>
          <a:bodyPr spcFirstLastPara="1" wrap="square" lIns="0" tIns="0" rIns="0" bIns="0" anchor="b" anchorCtr="0">
            <a:noAutofit/>
          </a:bodyPr>
          <a:lstStyle>
            <a:lvl1pPr lvl="0" rtl="0">
              <a:spcBef>
                <a:spcPts val="0"/>
              </a:spcBef>
              <a:spcAft>
                <a:spcPts val="0"/>
              </a:spcAft>
              <a:buSzPts val="3200"/>
              <a:buNone/>
              <a:defRPr sz="3000" b="1">
                <a:solidFill>
                  <a:srgbClr val="090095"/>
                </a:solidFill>
                <a:latin typeface="Montserrat" panose="00000800000000000000" pitchFamily="2" charset="0"/>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r>
              <a:rPr lang="fr-FR" dirty="0"/>
              <a:t>Cliquez pour ajouter le titre</a:t>
            </a:r>
            <a:endParaRPr dirty="0"/>
          </a:p>
        </p:txBody>
      </p:sp>
      <p:sp>
        <p:nvSpPr>
          <p:cNvPr id="16" name="Google Shape;25;p5">
            <a:extLst>
              <a:ext uri="{FF2B5EF4-FFF2-40B4-BE49-F238E27FC236}">
                <a16:creationId xmlns:a16="http://schemas.microsoft.com/office/drawing/2014/main" id="{4E9AC727-D595-424B-8DAE-DD364833E15B}"/>
              </a:ext>
            </a:extLst>
          </p:cNvPr>
          <p:cNvSpPr txBox="1">
            <a:spLocks noGrp="1"/>
          </p:cNvSpPr>
          <p:nvPr>
            <p:ph type="body" idx="13" hasCustomPrompt="1"/>
          </p:nvPr>
        </p:nvSpPr>
        <p:spPr>
          <a:xfrm>
            <a:off x="980322" y="1858997"/>
            <a:ext cx="3219143" cy="3991600"/>
          </a:xfrm>
          <a:prstGeom prst="rect">
            <a:avLst/>
          </a:prstGeom>
        </p:spPr>
        <p:txBody>
          <a:bodyPr spcFirstLastPara="1" wrap="square" lIns="0" tIns="0" rIns="0" bIns="0" anchor="t" anchorCtr="0">
            <a:noAutofit/>
          </a:bodyPr>
          <a:lstStyle>
            <a:lvl1pPr marL="609585" lvl="0" indent="-507987" rtl="0">
              <a:spcBef>
                <a:spcPts val="0"/>
              </a:spcBef>
              <a:spcAft>
                <a:spcPts val="0"/>
              </a:spcAft>
              <a:buClr>
                <a:schemeClr val="tx1">
                  <a:lumMod val="50000"/>
                  <a:lumOff val="50000"/>
                </a:schemeClr>
              </a:buClr>
              <a:buSzPts val="2400"/>
              <a:buFont typeface="Inria Sans Light"/>
              <a:buChar char="▸"/>
              <a:defRPr sz="1800">
                <a:solidFill>
                  <a:schemeClr val="tx1">
                    <a:lumMod val="85000"/>
                    <a:lumOff val="15000"/>
                  </a:schemeClr>
                </a:solidFill>
                <a:latin typeface="Barlow"/>
              </a:defRPr>
            </a:lvl1pPr>
            <a:lvl2pPr marL="1219170" lvl="1" indent="-507987" rtl="0">
              <a:spcBef>
                <a:spcPts val="800"/>
              </a:spcBef>
              <a:spcAft>
                <a:spcPts val="0"/>
              </a:spcAft>
              <a:buSzPts val="2400"/>
              <a:buChar char="▹"/>
              <a:defRPr/>
            </a:lvl2pPr>
            <a:lvl3pPr marL="1828754" lvl="2" indent="-507987" rtl="0">
              <a:spcBef>
                <a:spcPts val="800"/>
              </a:spcBef>
              <a:spcAft>
                <a:spcPts val="0"/>
              </a:spcAft>
              <a:buSzPts val="2400"/>
              <a:buChar char="■"/>
              <a:defRPr/>
            </a:lvl3pPr>
            <a:lvl4pPr marL="2438339" lvl="3" indent="-507987" rtl="0">
              <a:spcBef>
                <a:spcPts val="800"/>
              </a:spcBef>
              <a:spcAft>
                <a:spcPts val="0"/>
              </a:spcAft>
              <a:buSzPts val="2400"/>
              <a:buChar char="●"/>
              <a:defRPr/>
            </a:lvl4pPr>
            <a:lvl5pPr marL="3047924" lvl="4" indent="-507987" rtl="0">
              <a:spcBef>
                <a:spcPts val="800"/>
              </a:spcBef>
              <a:spcAft>
                <a:spcPts val="0"/>
              </a:spcAft>
              <a:buSzPts val="2400"/>
              <a:buChar char="○"/>
              <a:defRPr/>
            </a:lvl5pPr>
            <a:lvl6pPr marL="3657509" lvl="5" indent="-507987" rtl="0">
              <a:spcBef>
                <a:spcPts val="800"/>
              </a:spcBef>
              <a:spcAft>
                <a:spcPts val="0"/>
              </a:spcAft>
              <a:buSzPts val="2400"/>
              <a:buChar char="■"/>
              <a:defRPr/>
            </a:lvl6pPr>
            <a:lvl7pPr marL="4267093" lvl="6" indent="-507987" rtl="0">
              <a:spcBef>
                <a:spcPts val="800"/>
              </a:spcBef>
              <a:spcAft>
                <a:spcPts val="0"/>
              </a:spcAft>
              <a:buSzPts val="2400"/>
              <a:buChar char="●"/>
              <a:defRPr/>
            </a:lvl7pPr>
            <a:lvl8pPr marL="4876678" lvl="7" indent="-507987" rtl="0">
              <a:spcBef>
                <a:spcPts val="800"/>
              </a:spcBef>
              <a:spcAft>
                <a:spcPts val="0"/>
              </a:spcAft>
              <a:buSzPts val="2400"/>
              <a:buChar char="○"/>
              <a:defRPr/>
            </a:lvl8pPr>
            <a:lvl9pPr marL="5486263" lvl="8" indent="-507987" rtl="0">
              <a:spcBef>
                <a:spcPts val="800"/>
              </a:spcBef>
              <a:spcAft>
                <a:spcPts val="800"/>
              </a:spcAft>
              <a:buSzPts val="2400"/>
              <a:buChar char="■"/>
              <a:defRPr/>
            </a:lvl9pPr>
          </a:lstStyle>
          <a:p>
            <a:r>
              <a:rPr lang="fr-FR" dirty="0"/>
              <a:t>Cliquez pour ajouter du texte</a:t>
            </a:r>
            <a:endParaRPr dirty="0"/>
          </a:p>
        </p:txBody>
      </p:sp>
      <p:sp>
        <p:nvSpPr>
          <p:cNvPr id="18" name="Google Shape;25;p5">
            <a:extLst>
              <a:ext uri="{FF2B5EF4-FFF2-40B4-BE49-F238E27FC236}">
                <a16:creationId xmlns:a16="http://schemas.microsoft.com/office/drawing/2014/main" id="{37FDBF43-BCF7-D74D-A4DA-A2E2E422FD58}"/>
              </a:ext>
            </a:extLst>
          </p:cNvPr>
          <p:cNvSpPr txBox="1">
            <a:spLocks noGrp="1"/>
          </p:cNvSpPr>
          <p:nvPr>
            <p:ph type="body" idx="14" hasCustomPrompt="1"/>
          </p:nvPr>
        </p:nvSpPr>
        <p:spPr>
          <a:xfrm>
            <a:off x="4578643" y="1858997"/>
            <a:ext cx="3031368" cy="3991599"/>
          </a:xfrm>
          <a:prstGeom prst="rect">
            <a:avLst/>
          </a:prstGeom>
        </p:spPr>
        <p:txBody>
          <a:bodyPr spcFirstLastPara="1" wrap="square" lIns="0" tIns="0" rIns="0" bIns="0" anchor="t" anchorCtr="0">
            <a:noAutofit/>
          </a:bodyPr>
          <a:lstStyle>
            <a:lvl1pPr marL="609585" lvl="0" indent="-507987" rtl="0">
              <a:spcBef>
                <a:spcPts val="0"/>
              </a:spcBef>
              <a:spcAft>
                <a:spcPts val="0"/>
              </a:spcAft>
              <a:buClr>
                <a:schemeClr val="tx1">
                  <a:lumMod val="50000"/>
                  <a:lumOff val="50000"/>
                </a:schemeClr>
              </a:buClr>
              <a:buSzPts val="2400"/>
              <a:buFont typeface="Inria Sans Light"/>
              <a:buChar char="▸"/>
              <a:defRPr sz="1800">
                <a:solidFill>
                  <a:schemeClr val="tx1">
                    <a:lumMod val="85000"/>
                    <a:lumOff val="15000"/>
                  </a:schemeClr>
                </a:solidFill>
                <a:latin typeface="Barlow"/>
              </a:defRPr>
            </a:lvl1pPr>
            <a:lvl2pPr marL="1219170" lvl="1" indent="-507987" rtl="0">
              <a:spcBef>
                <a:spcPts val="800"/>
              </a:spcBef>
              <a:spcAft>
                <a:spcPts val="0"/>
              </a:spcAft>
              <a:buSzPts val="2400"/>
              <a:buChar char="▹"/>
              <a:defRPr/>
            </a:lvl2pPr>
            <a:lvl3pPr marL="1828754" lvl="2" indent="-507987" rtl="0">
              <a:spcBef>
                <a:spcPts val="800"/>
              </a:spcBef>
              <a:spcAft>
                <a:spcPts val="0"/>
              </a:spcAft>
              <a:buSzPts val="2400"/>
              <a:buChar char="■"/>
              <a:defRPr/>
            </a:lvl3pPr>
            <a:lvl4pPr marL="2438339" lvl="3" indent="-507987" rtl="0">
              <a:spcBef>
                <a:spcPts val="800"/>
              </a:spcBef>
              <a:spcAft>
                <a:spcPts val="0"/>
              </a:spcAft>
              <a:buSzPts val="2400"/>
              <a:buChar char="●"/>
              <a:defRPr/>
            </a:lvl4pPr>
            <a:lvl5pPr marL="3047924" lvl="4" indent="-507987" rtl="0">
              <a:spcBef>
                <a:spcPts val="800"/>
              </a:spcBef>
              <a:spcAft>
                <a:spcPts val="0"/>
              </a:spcAft>
              <a:buSzPts val="2400"/>
              <a:buChar char="○"/>
              <a:defRPr/>
            </a:lvl5pPr>
            <a:lvl6pPr marL="3657509" lvl="5" indent="-507987" rtl="0">
              <a:spcBef>
                <a:spcPts val="800"/>
              </a:spcBef>
              <a:spcAft>
                <a:spcPts val="0"/>
              </a:spcAft>
              <a:buSzPts val="2400"/>
              <a:buChar char="■"/>
              <a:defRPr/>
            </a:lvl6pPr>
            <a:lvl7pPr marL="4267093" lvl="6" indent="-507987" rtl="0">
              <a:spcBef>
                <a:spcPts val="800"/>
              </a:spcBef>
              <a:spcAft>
                <a:spcPts val="0"/>
              </a:spcAft>
              <a:buSzPts val="2400"/>
              <a:buChar char="●"/>
              <a:defRPr/>
            </a:lvl7pPr>
            <a:lvl8pPr marL="4876678" lvl="7" indent="-507987" rtl="0">
              <a:spcBef>
                <a:spcPts val="800"/>
              </a:spcBef>
              <a:spcAft>
                <a:spcPts val="0"/>
              </a:spcAft>
              <a:buSzPts val="2400"/>
              <a:buChar char="○"/>
              <a:defRPr/>
            </a:lvl8pPr>
            <a:lvl9pPr marL="5486263" lvl="8" indent="-507987" rtl="0">
              <a:spcBef>
                <a:spcPts val="800"/>
              </a:spcBef>
              <a:spcAft>
                <a:spcPts val="800"/>
              </a:spcAft>
              <a:buSzPts val="2400"/>
              <a:buChar char="■"/>
              <a:defRPr/>
            </a:lvl9pPr>
          </a:lstStyle>
          <a:p>
            <a:r>
              <a:rPr lang="fr-FR" dirty="0"/>
              <a:t>Cliquez pour ajouter du texte</a:t>
            </a:r>
            <a:endParaRPr dirty="0"/>
          </a:p>
        </p:txBody>
      </p:sp>
      <p:sp>
        <p:nvSpPr>
          <p:cNvPr id="20" name="Google Shape;25;p5">
            <a:extLst>
              <a:ext uri="{FF2B5EF4-FFF2-40B4-BE49-F238E27FC236}">
                <a16:creationId xmlns:a16="http://schemas.microsoft.com/office/drawing/2014/main" id="{E38E4900-CD54-0D43-BB3A-68C03752E3AC}"/>
              </a:ext>
            </a:extLst>
          </p:cNvPr>
          <p:cNvSpPr txBox="1">
            <a:spLocks noGrp="1"/>
          </p:cNvSpPr>
          <p:nvPr>
            <p:ph type="body" idx="15" hasCustomPrompt="1"/>
          </p:nvPr>
        </p:nvSpPr>
        <p:spPr>
          <a:xfrm>
            <a:off x="7989188" y="1869799"/>
            <a:ext cx="3031367" cy="3991599"/>
          </a:xfrm>
          <a:prstGeom prst="rect">
            <a:avLst/>
          </a:prstGeom>
        </p:spPr>
        <p:txBody>
          <a:bodyPr spcFirstLastPara="1" wrap="square" lIns="0" tIns="0" rIns="0" bIns="0" anchor="t" anchorCtr="0">
            <a:noAutofit/>
          </a:bodyPr>
          <a:lstStyle>
            <a:lvl1pPr marL="609585" lvl="0" indent="-507987" rtl="0">
              <a:spcBef>
                <a:spcPts val="0"/>
              </a:spcBef>
              <a:spcAft>
                <a:spcPts val="0"/>
              </a:spcAft>
              <a:buClr>
                <a:schemeClr val="tx1">
                  <a:lumMod val="50000"/>
                  <a:lumOff val="50000"/>
                </a:schemeClr>
              </a:buClr>
              <a:buSzPts val="2400"/>
              <a:buFont typeface="Inria Sans Light"/>
              <a:buChar char="▸"/>
              <a:defRPr dirty="0"/>
            </a:lvl1pPr>
            <a:lvl2pPr marL="1219170" lvl="1" indent="-507987" rtl="0">
              <a:spcBef>
                <a:spcPts val="800"/>
              </a:spcBef>
              <a:spcAft>
                <a:spcPts val="0"/>
              </a:spcAft>
              <a:buSzPts val="2400"/>
              <a:buChar char="▹"/>
              <a:defRPr/>
            </a:lvl2pPr>
            <a:lvl3pPr marL="1828754" lvl="2" indent="-507987" rtl="0">
              <a:spcBef>
                <a:spcPts val="800"/>
              </a:spcBef>
              <a:spcAft>
                <a:spcPts val="0"/>
              </a:spcAft>
              <a:buSzPts val="2400"/>
              <a:buChar char="■"/>
              <a:defRPr/>
            </a:lvl3pPr>
            <a:lvl4pPr marL="2438339" lvl="3" indent="-507987" rtl="0">
              <a:spcBef>
                <a:spcPts val="800"/>
              </a:spcBef>
              <a:spcAft>
                <a:spcPts val="0"/>
              </a:spcAft>
              <a:buSzPts val="2400"/>
              <a:buChar char="●"/>
              <a:defRPr/>
            </a:lvl4pPr>
            <a:lvl5pPr marL="3047924" lvl="4" indent="-507987" rtl="0">
              <a:spcBef>
                <a:spcPts val="800"/>
              </a:spcBef>
              <a:spcAft>
                <a:spcPts val="0"/>
              </a:spcAft>
              <a:buSzPts val="2400"/>
              <a:buChar char="○"/>
              <a:defRPr/>
            </a:lvl5pPr>
            <a:lvl6pPr marL="3657509" lvl="5" indent="-507987" rtl="0">
              <a:spcBef>
                <a:spcPts val="800"/>
              </a:spcBef>
              <a:spcAft>
                <a:spcPts val="0"/>
              </a:spcAft>
              <a:buSzPts val="2400"/>
              <a:buChar char="■"/>
              <a:defRPr/>
            </a:lvl6pPr>
            <a:lvl7pPr marL="4267093" lvl="6" indent="-507987" rtl="0">
              <a:spcBef>
                <a:spcPts val="800"/>
              </a:spcBef>
              <a:spcAft>
                <a:spcPts val="0"/>
              </a:spcAft>
              <a:buSzPts val="2400"/>
              <a:buChar char="●"/>
              <a:defRPr/>
            </a:lvl7pPr>
            <a:lvl8pPr marL="4876678" lvl="7" indent="-507987" rtl="0">
              <a:spcBef>
                <a:spcPts val="800"/>
              </a:spcBef>
              <a:spcAft>
                <a:spcPts val="0"/>
              </a:spcAft>
              <a:buSzPts val="2400"/>
              <a:buChar char="○"/>
              <a:defRPr/>
            </a:lvl8pPr>
            <a:lvl9pPr marL="5486263" lvl="8" indent="-507987" rtl="0">
              <a:spcBef>
                <a:spcPts val="800"/>
              </a:spcBef>
              <a:spcAft>
                <a:spcPts val="800"/>
              </a:spcAft>
              <a:buSzPts val="2400"/>
              <a:buChar char="■"/>
              <a:defRPr/>
            </a:lvl9pPr>
          </a:lstStyle>
          <a:p>
            <a:r>
              <a:rPr lang="fr-FR" dirty="0"/>
              <a:t>Cliquez pour ajouter du texte</a:t>
            </a:r>
            <a:endParaRPr dirty="0"/>
          </a:p>
        </p:txBody>
      </p:sp>
      <p:cxnSp>
        <p:nvCxnSpPr>
          <p:cNvPr id="29" name="Connecteur droit 28">
            <a:extLst>
              <a:ext uri="{FF2B5EF4-FFF2-40B4-BE49-F238E27FC236}">
                <a16:creationId xmlns:a16="http://schemas.microsoft.com/office/drawing/2014/main" id="{3B213520-0DA7-3B47-91E8-39B1A7EA47FE}"/>
              </a:ext>
            </a:extLst>
          </p:cNvPr>
          <p:cNvCxnSpPr>
            <a:cxnSpLocks/>
          </p:cNvCxnSpPr>
          <p:nvPr userDrawn="1"/>
        </p:nvCxnSpPr>
        <p:spPr>
          <a:xfrm>
            <a:off x="162525" y="1261228"/>
            <a:ext cx="612000" cy="0"/>
          </a:xfrm>
          <a:prstGeom prst="line">
            <a:avLst/>
          </a:prstGeom>
          <a:ln w="76200">
            <a:solidFill>
              <a:srgbClr val="E7302A"/>
            </a:solidFill>
          </a:ln>
        </p:spPr>
        <p:style>
          <a:lnRef idx="1">
            <a:schemeClr val="accent1"/>
          </a:lnRef>
          <a:fillRef idx="0">
            <a:schemeClr val="accent1"/>
          </a:fillRef>
          <a:effectRef idx="0">
            <a:schemeClr val="accent1"/>
          </a:effectRef>
          <a:fontRef idx="minor">
            <a:schemeClr val="tx1"/>
          </a:fontRef>
        </p:style>
      </p:cxnSp>
      <p:cxnSp>
        <p:nvCxnSpPr>
          <p:cNvPr id="3" name="Connecteur droit 2">
            <a:extLst>
              <a:ext uri="{FF2B5EF4-FFF2-40B4-BE49-F238E27FC236}">
                <a16:creationId xmlns:a16="http://schemas.microsoft.com/office/drawing/2014/main" id="{4AA703BA-6114-4BED-BFBA-E09C1D5DAAEF}"/>
              </a:ext>
            </a:extLst>
          </p:cNvPr>
          <p:cNvCxnSpPr>
            <a:cxnSpLocks/>
          </p:cNvCxnSpPr>
          <p:nvPr userDrawn="1"/>
        </p:nvCxnSpPr>
        <p:spPr>
          <a:xfrm>
            <a:off x="4362377" y="1858997"/>
            <a:ext cx="1673" cy="4002401"/>
          </a:xfrm>
          <a:prstGeom prst="line">
            <a:avLst/>
          </a:prstGeom>
          <a:ln w="3175"/>
        </p:spPr>
        <p:style>
          <a:lnRef idx="1">
            <a:schemeClr val="accent3"/>
          </a:lnRef>
          <a:fillRef idx="0">
            <a:schemeClr val="accent3"/>
          </a:fillRef>
          <a:effectRef idx="0">
            <a:schemeClr val="accent3"/>
          </a:effectRef>
          <a:fontRef idx="minor">
            <a:schemeClr val="tx1"/>
          </a:fontRef>
        </p:style>
      </p:cxnSp>
      <p:cxnSp>
        <p:nvCxnSpPr>
          <p:cNvPr id="10" name="Connecteur droit 9">
            <a:extLst>
              <a:ext uri="{FF2B5EF4-FFF2-40B4-BE49-F238E27FC236}">
                <a16:creationId xmlns:a16="http://schemas.microsoft.com/office/drawing/2014/main" id="{C3F62D67-B40A-4B78-92B0-62719CFB7A45}"/>
              </a:ext>
            </a:extLst>
          </p:cNvPr>
          <p:cNvCxnSpPr>
            <a:cxnSpLocks/>
          </p:cNvCxnSpPr>
          <p:nvPr userDrawn="1"/>
        </p:nvCxnSpPr>
        <p:spPr>
          <a:xfrm>
            <a:off x="7798763" y="1848195"/>
            <a:ext cx="1673" cy="4002401"/>
          </a:xfrm>
          <a:prstGeom prst="line">
            <a:avLst/>
          </a:prstGeom>
          <a:ln w="3175"/>
        </p:spPr>
        <p:style>
          <a:lnRef idx="1">
            <a:schemeClr val="accent3"/>
          </a:lnRef>
          <a:fillRef idx="0">
            <a:schemeClr val="accent3"/>
          </a:fillRef>
          <a:effectRef idx="0">
            <a:schemeClr val="accent3"/>
          </a:effectRef>
          <a:fontRef idx="minor">
            <a:schemeClr val="tx1"/>
          </a:fontRef>
        </p:style>
      </p:cxnSp>
      <p:sp>
        <p:nvSpPr>
          <p:cNvPr id="12" name="Google Shape;32;p6">
            <a:extLst>
              <a:ext uri="{FF2B5EF4-FFF2-40B4-BE49-F238E27FC236}">
                <a16:creationId xmlns:a16="http://schemas.microsoft.com/office/drawing/2014/main" id="{736D99F8-460D-4519-8B5D-7616B9546EAC}"/>
              </a:ext>
            </a:extLst>
          </p:cNvPr>
          <p:cNvSpPr txBox="1">
            <a:spLocks noGrp="1"/>
          </p:cNvSpPr>
          <p:nvPr>
            <p:ph type="sldNum" idx="4"/>
          </p:nvPr>
        </p:nvSpPr>
        <p:spPr>
          <a:xfrm>
            <a:off x="11264174" y="6154296"/>
            <a:ext cx="731600" cy="524800"/>
          </a:xfrm>
          <a:prstGeom prst="rect">
            <a:avLst/>
          </a:prstGeom>
          <a:ln>
            <a:noFill/>
          </a:ln>
        </p:spPr>
        <p:txBody>
          <a:bodyPr spcFirstLastPara="1" wrap="square" lIns="0" tIns="0" rIns="0" bIns="0" anchor="ctr" anchorCtr="0">
            <a:noAutofit/>
          </a:bodyPr>
          <a:lstStyle>
            <a:lvl1pPr lvl="0" algn="r" rtl="0">
              <a:buNone/>
              <a:defRPr>
                <a:solidFill>
                  <a:schemeClr val="bg1">
                    <a:lumMod val="50000"/>
                  </a:schemeClr>
                </a:solidFill>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fr-FR" smtClean="0">
                <a:solidFill>
                  <a:prstClr val="white">
                    <a:lumMod val="50000"/>
                  </a:prstClr>
                </a:solidFill>
              </a:rPr>
              <a:pPr/>
              <a:t>‹N°›</a:t>
            </a:fld>
            <a:endParaRPr lang="fr-FR" dirty="0">
              <a:solidFill>
                <a:prstClr val="white">
                  <a:lumMod val="50000"/>
                </a:prstClr>
              </a:solidFill>
            </a:endParaRPr>
          </a:p>
        </p:txBody>
      </p:sp>
      <p:sp>
        <p:nvSpPr>
          <p:cNvPr id="13" name="Espace réservé du texte 2">
            <a:extLst>
              <a:ext uri="{FF2B5EF4-FFF2-40B4-BE49-F238E27FC236}">
                <a16:creationId xmlns:a16="http://schemas.microsoft.com/office/drawing/2014/main" id="{FBC296AE-92F3-4C35-9759-34D027E7477B}"/>
              </a:ext>
            </a:extLst>
          </p:cNvPr>
          <p:cNvSpPr>
            <a:spLocks noGrp="1"/>
          </p:cNvSpPr>
          <p:nvPr>
            <p:ph type="body" sz="quarter" idx="16" hasCustomPrompt="1"/>
          </p:nvPr>
        </p:nvSpPr>
        <p:spPr>
          <a:xfrm>
            <a:off x="0" y="553661"/>
            <a:ext cx="5833582" cy="215900"/>
          </a:xfrm>
          <a:prstGeom prst="rect">
            <a:avLst/>
          </a:prstGeom>
        </p:spPr>
        <p:txBody>
          <a:bodyPr/>
          <a:lstStyle>
            <a:lvl1pPr marL="76200" indent="0">
              <a:buNone/>
              <a:defRPr sz="1500" b="1" i="1">
                <a:latin typeface="Barlow"/>
              </a:defRPr>
            </a:lvl1pPr>
          </a:lstStyle>
          <a:p>
            <a:pPr lvl="0"/>
            <a:r>
              <a:rPr lang="fr-FR" dirty="0"/>
              <a:t>Cliquez ici pour du texte</a:t>
            </a:r>
          </a:p>
        </p:txBody>
      </p:sp>
    </p:spTree>
    <p:extLst>
      <p:ext uri="{BB962C8B-B14F-4D97-AF65-F5344CB8AC3E}">
        <p14:creationId xmlns:p14="http://schemas.microsoft.com/office/powerpoint/2010/main" val="5306632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re + 6 colonnes">
    <p:spTree>
      <p:nvGrpSpPr>
        <p:cNvPr id="1" name=""/>
        <p:cNvGrpSpPr/>
        <p:nvPr/>
      </p:nvGrpSpPr>
      <p:grpSpPr>
        <a:xfrm>
          <a:off x="0" y="0"/>
          <a:ext cx="0" cy="0"/>
          <a:chOff x="0" y="0"/>
          <a:chExt cx="0" cy="0"/>
        </a:xfrm>
      </p:grpSpPr>
      <p:sp>
        <p:nvSpPr>
          <p:cNvPr id="7" name="Google Shape;29;p6">
            <a:extLst>
              <a:ext uri="{FF2B5EF4-FFF2-40B4-BE49-F238E27FC236}">
                <a16:creationId xmlns:a16="http://schemas.microsoft.com/office/drawing/2014/main" id="{573C3066-7235-C74F-8A91-7ED440FE7014}"/>
              </a:ext>
            </a:extLst>
          </p:cNvPr>
          <p:cNvSpPr txBox="1">
            <a:spLocks noGrp="1"/>
          </p:cNvSpPr>
          <p:nvPr>
            <p:ph type="title" hasCustomPrompt="1"/>
          </p:nvPr>
        </p:nvSpPr>
        <p:spPr>
          <a:xfrm>
            <a:off x="980323" y="984259"/>
            <a:ext cx="10225522" cy="528400"/>
          </a:xfrm>
          <a:prstGeom prst="rect">
            <a:avLst/>
          </a:prstGeom>
        </p:spPr>
        <p:txBody>
          <a:bodyPr spcFirstLastPara="1" wrap="square" lIns="0" tIns="0" rIns="0" bIns="0" anchor="b" anchorCtr="0">
            <a:noAutofit/>
          </a:bodyPr>
          <a:lstStyle>
            <a:lvl1pPr lvl="0" rtl="0">
              <a:spcBef>
                <a:spcPts val="0"/>
              </a:spcBef>
              <a:spcAft>
                <a:spcPts val="0"/>
              </a:spcAft>
              <a:buSzPts val="3200"/>
              <a:buNone/>
              <a:defRPr sz="3000" b="1">
                <a:solidFill>
                  <a:srgbClr val="090095"/>
                </a:solidFill>
                <a:latin typeface="Montserrat" panose="00000800000000000000" pitchFamily="2" charset="0"/>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r>
              <a:rPr lang="fr-FR" dirty="0"/>
              <a:t>Cliquez pour ajouter le titre</a:t>
            </a:r>
            <a:endParaRPr dirty="0"/>
          </a:p>
        </p:txBody>
      </p:sp>
      <p:sp>
        <p:nvSpPr>
          <p:cNvPr id="15" name="Espace réservé pour une image  14">
            <a:extLst>
              <a:ext uri="{FF2B5EF4-FFF2-40B4-BE49-F238E27FC236}">
                <a16:creationId xmlns:a16="http://schemas.microsoft.com/office/drawing/2014/main" id="{93312183-131D-A94F-8118-E79A0CDF63D6}"/>
              </a:ext>
            </a:extLst>
          </p:cNvPr>
          <p:cNvSpPr>
            <a:spLocks noGrp="1" noChangeAspect="1"/>
          </p:cNvSpPr>
          <p:nvPr>
            <p:ph type="pic" sz="quarter" idx="39"/>
          </p:nvPr>
        </p:nvSpPr>
        <p:spPr>
          <a:xfrm>
            <a:off x="1167733" y="1690385"/>
            <a:ext cx="540000" cy="540000"/>
          </a:xfrm>
          <a:prstGeom prst="ellipse">
            <a:avLst/>
          </a:prstGeom>
        </p:spPr>
        <p:txBody>
          <a:bodyPr/>
          <a:lstStyle>
            <a:lvl1pPr>
              <a:defRPr sz="400"/>
            </a:lvl1pPr>
          </a:lstStyle>
          <a:p>
            <a:r>
              <a:rPr lang="fr-FR"/>
              <a:t>Cliquez sur l'icône pour ajouter une image</a:t>
            </a:r>
            <a:endParaRPr lang="fr-FR" dirty="0"/>
          </a:p>
        </p:txBody>
      </p:sp>
      <p:sp>
        <p:nvSpPr>
          <p:cNvPr id="125" name="Espace réservé pour une image  14">
            <a:extLst>
              <a:ext uri="{FF2B5EF4-FFF2-40B4-BE49-F238E27FC236}">
                <a16:creationId xmlns:a16="http://schemas.microsoft.com/office/drawing/2014/main" id="{21C84905-79D9-194A-9008-A0B274BEAAFD}"/>
              </a:ext>
            </a:extLst>
          </p:cNvPr>
          <p:cNvSpPr>
            <a:spLocks noGrp="1" noChangeAspect="1"/>
          </p:cNvSpPr>
          <p:nvPr>
            <p:ph type="pic" sz="quarter" idx="40"/>
          </p:nvPr>
        </p:nvSpPr>
        <p:spPr>
          <a:xfrm>
            <a:off x="4680479" y="1690385"/>
            <a:ext cx="540000" cy="540000"/>
          </a:xfrm>
          <a:prstGeom prst="ellipse">
            <a:avLst/>
          </a:prstGeom>
        </p:spPr>
        <p:txBody>
          <a:bodyPr/>
          <a:lstStyle>
            <a:lvl1pPr>
              <a:defRPr sz="400"/>
            </a:lvl1pPr>
          </a:lstStyle>
          <a:p>
            <a:r>
              <a:rPr lang="fr-FR"/>
              <a:t>Cliquez sur l'icône pour ajouter une image</a:t>
            </a:r>
            <a:endParaRPr lang="fr-FR" dirty="0"/>
          </a:p>
        </p:txBody>
      </p:sp>
      <p:sp>
        <p:nvSpPr>
          <p:cNvPr id="127" name="Espace réservé pour une image  14">
            <a:extLst>
              <a:ext uri="{FF2B5EF4-FFF2-40B4-BE49-F238E27FC236}">
                <a16:creationId xmlns:a16="http://schemas.microsoft.com/office/drawing/2014/main" id="{79700A53-C8BD-9145-A632-5569BFB6647E}"/>
              </a:ext>
            </a:extLst>
          </p:cNvPr>
          <p:cNvSpPr>
            <a:spLocks noGrp="1" noChangeAspect="1"/>
          </p:cNvSpPr>
          <p:nvPr>
            <p:ph type="pic" sz="quarter" idx="41"/>
          </p:nvPr>
        </p:nvSpPr>
        <p:spPr>
          <a:xfrm>
            <a:off x="8199456" y="1688400"/>
            <a:ext cx="540000" cy="540000"/>
          </a:xfrm>
          <a:prstGeom prst="ellipse">
            <a:avLst/>
          </a:prstGeom>
        </p:spPr>
        <p:txBody>
          <a:bodyPr/>
          <a:lstStyle>
            <a:lvl1pPr>
              <a:defRPr sz="400"/>
            </a:lvl1pPr>
          </a:lstStyle>
          <a:p>
            <a:r>
              <a:rPr lang="fr-FR"/>
              <a:t>Cliquez sur l'icône pour ajouter une image</a:t>
            </a:r>
            <a:endParaRPr lang="fr-FR" dirty="0"/>
          </a:p>
        </p:txBody>
      </p:sp>
      <p:sp>
        <p:nvSpPr>
          <p:cNvPr id="138" name="Espace réservé du texte 137">
            <a:extLst>
              <a:ext uri="{FF2B5EF4-FFF2-40B4-BE49-F238E27FC236}">
                <a16:creationId xmlns:a16="http://schemas.microsoft.com/office/drawing/2014/main" id="{91A42506-6AAD-C949-BF1F-B08C2539A13E}"/>
              </a:ext>
            </a:extLst>
          </p:cNvPr>
          <p:cNvSpPr>
            <a:spLocks noGrp="1"/>
          </p:cNvSpPr>
          <p:nvPr>
            <p:ph type="body" sz="quarter" idx="45" hasCustomPrompt="1"/>
          </p:nvPr>
        </p:nvSpPr>
        <p:spPr>
          <a:xfrm>
            <a:off x="922338" y="2341626"/>
            <a:ext cx="3335337" cy="1609725"/>
          </a:xfrm>
          <a:prstGeom prst="rect">
            <a:avLst/>
          </a:prstGeom>
        </p:spPr>
        <p:txBody>
          <a:bodyPr/>
          <a:lstStyle>
            <a:lvl1pPr marL="76200" indent="0">
              <a:buNone/>
              <a:defRPr sz="1600" b="0">
                <a:latin typeface="Barlow"/>
              </a:defRPr>
            </a:lvl1pPr>
            <a:lvl2pPr>
              <a:defRPr sz="1600"/>
            </a:lvl2pPr>
            <a:lvl3pPr>
              <a:defRPr sz="1600"/>
            </a:lvl3pPr>
            <a:lvl4pPr>
              <a:defRPr sz="1600"/>
            </a:lvl4pPr>
            <a:lvl5pPr>
              <a:defRPr sz="1600"/>
            </a:lvl5pPr>
          </a:lstStyle>
          <a:p>
            <a:pPr lvl="0"/>
            <a:r>
              <a:rPr lang="fr-FR" b="1" dirty="0"/>
              <a:t>Cliquez pour ajouter du texte</a:t>
            </a:r>
          </a:p>
          <a:p>
            <a:r>
              <a:rPr lang="fr-FR" dirty="0" err="1"/>
              <a:t>Lorem</a:t>
            </a:r>
            <a:r>
              <a:rPr lang="fr-FR" dirty="0"/>
              <a:t> </a:t>
            </a:r>
            <a:r>
              <a:rPr lang="fr-FR" dirty="0" err="1"/>
              <a:t>ipsum</a:t>
            </a:r>
            <a:endParaRPr lang="fr-FR" dirty="0"/>
          </a:p>
        </p:txBody>
      </p:sp>
      <p:sp>
        <p:nvSpPr>
          <p:cNvPr id="140" name="Espace réservé du texte 137">
            <a:extLst>
              <a:ext uri="{FF2B5EF4-FFF2-40B4-BE49-F238E27FC236}">
                <a16:creationId xmlns:a16="http://schemas.microsoft.com/office/drawing/2014/main" id="{D851EDAF-C78C-A148-9B20-9AE25DD656A6}"/>
              </a:ext>
            </a:extLst>
          </p:cNvPr>
          <p:cNvSpPr>
            <a:spLocks noGrp="1"/>
          </p:cNvSpPr>
          <p:nvPr>
            <p:ph type="body" sz="quarter" idx="46" hasCustomPrompt="1"/>
          </p:nvPr>
        </p:nvSpPr>
        <p:spPr>
          <a:xfrm>
            <a:off x="4425415" y="2350458"/>
            <a:ext cx="3335337" cy="1609725"/>
          </a:xfrm>
          <a:prstGeom prst="rect">
            <a:avLst/>
          </a:prstGeom>
        </p:spPr>
        <p:txBody>
          <a:bodyPr/>
          <a:lstStyle>
            <a:lvl1pPr marL="76200" indent="0">
              <a:buNone/>
              <a:defRPr sz="1600" b="0">
                <a:latin typeface="Barlow"/>
              </a:defRPr>
            </a:lvl1pPr>
            <a:lvl2pPr>
              <a:defRPr sz="1600"/>
            </a:lvl2pPr>
            <a:lvl3pPr>
              <a:defRPr sz="1600"/>
            </a:lvl3pPr>
            <a:lvl4pPr>
              <a:defRPr sz="1600"/>
            </a:lvl4pPr>
            <a:lvl5pPr>
              <a:defRPr sz="1600"/>
            </a:lvl5pPr>
          </a:lstStyle>
          <a:p>
            <a:pPr lvl="0"/>
            <a:r>
              <a:rPr lang="fr-FR" b="1" dirty="0"/>
              <a:t>Cliquez pour ajouter du texte</a:t>
            </a:r>
          </a:p>
          <a:p>
            <a:r>
              <a:rPr lang="fr-FR" dirty="0" err="1"/>
              <a:t>Lorem</a:t>
            </a:r>
            <a:r>
              <a:rPr lang="fr-FR" dirty="0"/>
              <a:t> </a:t>
            </a:r>
            <a:r>
              <a:rPr lang="fr-FR" dirty="0" err="1"/>
              <a:t>ipsum</a:t>
            </a:r>
            <a:endParaRPr lang="fr-FR" dirty="0"/>
          </a:p>
        </p:txBody>
      </p:sp>
      <p:sp>
        <p:nvSpPr>
          <p:cNvPr id="142" name="Espace réservé du texte 137">
            <a:extLst>
              <a:ext uri="{FF2B5EF4-FFF2-40B4-BE49-F238E27FC236}">
                <a16:creationId xmlns:a16="http://schemas.microsoft.com/office/drawing/2014/main" id="{61993889-DF2F-1247-B6E1-1573BE0C8C0B}"/>
              </a:ext>
            </a:extLst>
          </p:cNvPr>
          <p:cNvSpPr>
            <a:spLocks noGrp="1"/>
          </p:cNvSpPr>
          <p:nvPr>
            <p:ph type="body" sz="quarter" idx="47" hasCustomPrompt="1"/>
          </p:nvPr>
        </p:nvSpPr>
        <p:spPr>
          <a:xfrm>
            <a:off x="7928492" y="2350458"/>
            <a:ext cx="3335337" cy="1609725"/>
          </a:xfrm>
          <a:prstGeom prst="rect">
            <a:avLst/>
          </a:prstGeom>
        </p:spPr>
        <p:txBody>
          <a:bodyPr/>
          <a:lstStyle>
            <a:lvl1pPr marL="76200" indent="0">
              <a:buNone/>
              <a:defRPr sz="1600" b="0">
                <a:latin typeface="Barlow"/>
              </a:defRPr>
            </a:lvl1pPr>
            <a:lvl2pPr>
              <a:defRPr sz="1600"/>
            </a:lvl2pPr>
            <a:lvl3pPr>
              <a:defRPr sz="1600"/>
            </a:lvl3pPr>
            <a:lvl4pPr>
              <a:defRPr sz="1600"/>
            </a:lvl4pPr>
            <a:lvl5pPr>
              <a:defRPr sz="1600"/>
            </a:lvl5pPr>
          </a:lstStyle>
          <a:p>
            <a:pPr lvl="0"/>
            <a:r>
              <a:rPr lang="fr-FR" b="1" dirty="0"/>
              <a:t>Cliquez pour ajouter du texte</a:t>
            </a:r>
          </a:p>
          <a:p>
            <a:r>
              <a:rPr lang="fr-FR" dirty="0" err="1"/>
              <a:t>Lorem</a:t>
            </a:r>
            <a:r>
              <a:rPr lang="fr-FR" dirty="0"/>
              <a:t> </a:t>
            </a:r>
            <a:r>
              <a:rPr lang="fr-FR" dirty="0" err="1"/>
              <a:t>ipsum</a:t>
            </a:r>
            <a:endParaRPr lang="fr-FR" dirty="0"/>
          </a:p>
        </p:txBody>
      </p:sp>
      <p:cxnSp>
        <p:nvCxnSpPr>
          <p:cNvPr id="150" name="Connecteur droit 149">
            <a:extLst>
              <a:ext uri="{FF2B5EF4-FFF2-40B4-BE49-F238E27FC236}">
                <a16:creationId xmlns:a16="http://schemas.microsoft.com/office/drawing/2014/main" id="{9088F0E8-58BD-E24B-8FD6-E98076349B88}"/>
              </a:ext>
            </a:extLst>
          </p:cNvPr>
          <p:cNvCxnSpPr>
            <a:cxnSpLocks/>
          </p:cNvCxnSpPr>
          <p:nvPr userDrawn="1"/>
        </p:nvCxnSpPr>
        <p:spPr>
          <a:xfrm>
            <a:off x="162525" y="1261228"/>
            <a:ext cx="612000" cy="0"/>
          </a:xfrm>
          <a:prstGeom prst="line">
            <a:avLst/>
          </a:prstGeom>
          <a:ln w="76200">
            <a:solidFill>
              <a:srgbClr val="E7302A"/>
            </a:solidFill>
          </a:ln>
        </p:spPr>
        <p:style>
          <a:lnRef idx="1">
            <a:schemeClr val="accent1"/>
          </a:lnRef>
          <a:fillRef idx="0">
            <a:schemeClr val="accent1"/>
          </a:fillRef>
          <a:effectRef idx="0">
            <a:schemeClr val="accent1"/>
          </a:effectRef>
          <a:fontRef idx="minor">
            <a:schemeClr val="tx1"/>
          </a:fontRef>
        </p:style>
      </p:cxnSp>
      <p:cxnSp>
        <p:nvCxnSpPr>
          <p:cNvPr id="5" name="Connecteur droit 4">
            <a:extLst>
              <a:ext uri="{FF2B5EF4-FFF2-40B4-BE49-F238E27FC236}">
                <a16:creationId xmlns:a16="http://schemas.microsoft.com/office/drawing/2014/main" id="{16CBB21E-61FC-404B-BF12-835E6794EDC8}"/>
              </a:ext>
            </a:extLst>
          </p:cNvPr>
          <p:cNvCxnSpPr>
            <a:cxnSpLocks/>
          </p:cNvCxnSpPr>
          <p:nvPr userDrawn="1"/>
        </p:nvCxnSpPr>
        <p:spPr>
          <a:xfrm>
            <a:off x="4344931" y="2341626"/>
            <a:ext cx="0" cy="4337470"/>
          </a:xfrm>
          <a:prstGeom prst="line">
            <a:avLst/>
          </a:prstGeom>
          <a:ln w="3175"/>
        </p:spPr>
        <p:style>
          <a:lnRef idx="1">
            <a:schemeClr val="accent3"/>
          </a:lnRef>
          <a:fillRef idx="0">
            <a:schemeClr val="accent3"/>
          </a:fillRef>
          <a:effectRef idx="0">
            <a:schemeClr val="accent3"/>
          </a:effectRef>
          <a:fontRef idx="minor">
            <a:schemeClr val="tx1"/>
          </a:fontRef>
        </p:style>
      </p:cxnSp>
      <p:cxnSp>
        <p:nvCxnSpPr>
          <p:cNvPr id="25" name="Connecteur droit 24">
            <a:extLst>
              <a:ext uri="{FF2B5EF4-FFF2-40B4-BE49-F238E27FC236}">
                <a16:creationId xmlns:a16="http://schemas.microsoft.com/office/drawing/2014/main" id="{B22EA1F3-4AA3-4A84-B869-C8B28171F5E0}"/>
              </a:ext>
            </a:extLst>
          </p:cNvPr>
          <p:cNvCxnSpPr>
            <a:cxnSpLocks/>
          </p:cNvCxnSpPr>
          <p:nvPr userDrawn="1"/>
        </p:nvCxnSpPr>
        <p:spPr>
          <a:xfrm>
            <a:off x="921600" y="4181731"/>
            <a:ext cx="10341491" cy="0"/>
          </a:xfrm>
          <a:prstGeom prst="line">
            <a:avLst/>
          </a:prstGeom>
          <a:ln w="3175"/>
        </p:spPr>
        <p:style>
          <a:lnRef idx="1">
            <a:schemeClr val="accent3"/>
          </a:lnRef>
          <a:fillRef idx="0">
            <a:schemeClr val="accent3"/>
          </a:fillRef>
          <a:effectRef idx="0">
            <a:schemeClr val="accent3"/>
          </a:effectRef>
          <a:fontRef idx="minor">
            <a:schemeClr val="tx1"/>
          </a:fontRef>
        </p:style>
      </p:cxnSp>
      <p:cxnSp>
        <p:nvCxnSpPr>
          <p:cNvPr id="26" name="Connecteur droit 25">
            <a:extLst>
              <a:ext uri="{FF2B5EF4-FFF2-40B4-BE49-F238E27FC236}">
                <a16:creationId xmlns:a16="http://schemas.microsoft.com/office/drawing/2014/main" id="{ABF3DB55-94AA-4F87-98C7-2BF7FB13664B}"/>
              </a:ext>
            </a:extLst>
          </p:cNvPr>
          <p:cNvCxnSpPr>
            <a:cxnSpLocks/>
          </p:cNvCxnSpPr>
          <p:nvPr userDrawn="1"/>
        </p:nvCxnSpPr>
        <p:spPr>
          <a:xfrm>
            <a:off x="7858839" y="2341626"/>
            <a:ext cx="0" cy="4337470"/>
          </a:xfrm>
          <a:prstGeom prst="line">
            <a:avLst/>
          </a:prstGeom>
          <a:ln w="3175"/>
        </p:spPr>
        <p:style>
          <a:lnRef idx="1">
            <a:schemeClr val="accent3"/>
          </a:lnRef>
          <a:fillRef idx="0">
            <a:schemeClr val="accent3"/>
          </a:fillRef>
          <a:effectRef idx="0">
            <a:schemeClr val="accent3"/>
          </a:effectRef>
          <a:fontRef idx="minor">
            <a:schemeClr val="tx1"/>
          </a:fontRef>
        </p:style>
      </p:cxnSp>
      <p:sp>
        <p:nvSpPr>
          <p:cNvPr id="27" name="Espace réservé pour une image  14">
            <a:extLst>
              <a:ext uri="{FF2B5EF4-FFF2-40B4-BE49-F238E27FC236}">
                <a16:creationId xmlns:a16="http://schemas.microsoft.com/office/drawing/2014/main" id="{A535389A-B955-4954-BE67-C2289D9C0463}"/>
              </a:ext>
            </a:extLst>
          </p:cNvPr>
          <p:cNvSpPr>
            <a:spLocks noGrp="1" noChangeAspect="1"/>
          </p:cNvSpPr>
          <p:nvPr>
            <p:ph type="pic" sz="quarter" idx="48"/>
          </p:nvPr>
        </p:nvSpPr>
        <p:spPr>
          <a:xfrm>
            <a:off x="1162977" y="4362345"/>
            <a:ext cx="540000" cy="540000"/>
          </a:xfrm>
          <a:prstGeom prst="ellipse">
            <a:avLst/>
          </a:prstGeom>
        </p:spPr>
        <p:txBody>
          <a:bodyPr/>
          <a:lstStyle>
            <a:lvl1pPr>
              <a:defRPr sz="400"/>
            </a:lvl1pPr>
          </a:lstStyle>
          <a:p>
            <a:r>
              <a:rPr lang="fr-FR"/>
              <a:t>Cliquez sur l'icône pour ajouter une image</a:t>
            </a:r>
            <a:endParaRPr lang="fr-FR" dirty="0"/>
          </a:p>
        </p:txBody>
      </p:sp>
      <p:sp>
        <p:nvSpPr>
          <p:cNvPr id="28" name="Espace réservé pour une image  14">
            <a:extLst>
              <a:ext uri="{FF2B5EF4-FFF2-40B4-BE49-F238E27FC236}">
                <a16:creationId xmlns:a16="http://schemas.microsoft.com/office/drawing/2014/main" id="{69154872-0613-416C-A9CF-2814463BDC8A}"/>
              </a:ext>
            </a:extLst>
          </p:cNvPr>
          <p:cNvSpPr>
            <a:spLocks noGrp="1" noChangeAspect="1"/>
          </p:cNvSpPr>
          <p:nvPr>
            <p:ph type="pic" sz="quarter" idx="49"/>
          </p:nvPr>
        </p:nvSpPr>
        <p:spPr>
          <a:xfrm>
            <a:off x="4675723" y="4362345"/>
            <a:ext cx="540000" cy="540000"/>
          </a:xfrm>
          <a:prstGeom prst="ellipse">
            <a:avLst/>
          </a:prstGeom>
        </p:spPr>
        <p:txBody>
          <a:bodyPr/>
          <a:lstStyle>
            <a:lvl1pPr>
              <a:defRPr sz="400"/>
            </a:lvl1pPr>
          </a:lstStyle>
          <a:p>
            <a:r>
              <a:rPr lang="fr-FR"/>
              <a:t>Cliquez sur l'icône pour ajouter une image</a:t>
            </a:r>
            <a:endParaRPr lang="fr-FR" dirty="0"/>
          </a:p>
        </p:txBody>
      </p:sp>
      <p:sp>
        <p:nvSpPr>
          <p:cNvPr id="29" name="Espace réservé pour une image  14">
            <a:extLst>
              <a:ext uri="{FF2B5EF4-FFF2-40B4-BE49-F238E27FC236}">
                <a16:creationId xmlns:a16="http://schemas.microsoft.com/office/drawing/2014/main" id="{1C5552CF-D39F-47A5-9A84-00633C97D340}"/>
              </a:ext>
            </a:extLst>
          </p:cNvPr>
          <p:cNvSpPr>
            <a:spLocks noGrp="1" noChangeAspect="1"/>
          </p:cNvSpPr>
          <p:nvPr>
            <p:ph type="pic" sz="quarter" idx="50"/>
          </p:nvPr>
        </p:nvSpPr>
        <p:spPr>
          <a:xfrm>
            <a:off x="8194700" y="4360360"/>
            <a:ext cx="540000" cy="540000"/>
          </a:xfrm>
          <a:prstGeom prst="ellipse">
            <a:avLst/>
          </a:prstGeom>
        </p:spPr>
        <p:txBody>
          <a:bodyPr/>
          <a:lstStyle>
            <a:lvl1pPr>
              <a:defRPr sz="400"/>
            </a:lvl1pPr>
          </a:lstStyle>
          <a:p>
            <a:r>
              <a:rPr lang="fr-FR"/>
              <a:t>Cliquez sur l'icône pour ajouter une image</a:t>
            </a:r>
            <a:endParaRPr lang="fr-FR" dirty="0"/>
          </a:p>
        </p:txBody>
      </p:sp>
      <p:sp>
        <p:nvSpPr>
          <p:cNvPr id="30" name="Espace réservé du texte 137">
            <a:extLst>
              <a:ext uri="{FF2B5EF4-FFF2-40B4-BE49-F238E27FC236}">
                <a16:creationId xmlns:a16="http://schemas.microsoft.com/office/drawing/2014/main" id="{616C3192-793D-4C9A-8E01-FFE5601E339C}"/>
              </a:ext>
            </a:extLst>
          </p:cNvPr>
          <p:cNvSpPr>
            <a:spLocks noGrp="1"/>
          </p:cNvSpPr>
          <p:nvPr>
            <p:ph type="body" sz="quarter" idx="51" hasCustomPrompt="1"/>
          </p:nvPr>
        </p:nvSpPr>
        <p:spPr>
          <a:xfrm>
            <a:off x="917582" y="5013586"/>
            <a:ext cx="3335337" cy="1609725"/>
          </a:xfrm>
          <a:prstGeom prst="rect">
            <a:avLst/>
          </a:prstGeom>
        </p:spPr>
        <p:txBody>
          <a:bodyPr/>
          <a:lstStyle>
            <a:lvl1pPr marL="76200" indent="0">
              <a:buNone/>
              <a:defRPr sz="1600" b="0">
                <a:latin typeface="Barlow"/>
              </a:defRPr>
            </a:lvl1pPr>
            <a:lvl2pPr>
              <a:defRPr sz="1600"/>
            </a:lvl2pPr>
            <a:lvl3pPr>
              <a:defRPr sz="1600"/>
            </a:lvl3pPr>
            <a:lvl4pPr>
              <a:defRPr sz="1600"/>
            </a:lvl4pPr>
            <a:lvl5pPr>
              <a:defRPr sz="1600"/>
            </a:lvl5pPr>
          </a:lstStyle>
          <a:p>
            <a:pPr lvl="0"/>
            <a:r>
              <a:rPr lang="fr-FR" b="1" dirty="0"/>
              <a:t>Cliquez pour ajouter du texte</a:t>
            </a:r>
          </a:p>
          <a:p>
            <a:r>
              <a:rPr lang="fr-FR" dirty="0" err="1"/>
              <a:t>Lorem</a:t>
            </a:r>
            <a:r>
              <a:rPr lang="fr-FR" dirty="0"/>
              <a:t> </a:t>
            </a:r>
            <a:r>
              <a:rPr lang="fr-FR" dirty="0" err="1"/>
              <a:t>ipsum</a:t>
            </a:r>
            <a:endParaRPr lang="fr-FR" dirty="0"/>
          </a:p>
        </p:txBody>
      </p:sp>
      <p:sp>
        <p:nvSpPr>
          <p:cNvPr id="31" name="Espace réservé du texte 137">
            <a:extLst>
              <a:ext uri="{FF2B5EF4-FFF2-40B4-BE49-F238E27FC236}">
                <a16:creationId xmlns:a16="http://schemas.microsoft.com/office/drawing/2014/main" id="{EA4CE173-6E35-4936-863D-DF7D5E2955A5}"/>
              </a:ext>
            </a:extLst>
          </p:cNvPr>
          <p:cNvSpPr>
            <a:spLocks noGrp="1"/>
          </p:cNvSpPr>
          <p:nvPr>
            <p:ph type="body" sz="quarter" idx="52" hasCustomPrompt="1"/>
          </p:nvPr>
        </p:nvSpPr>
        <p:spPr>
          <a:xfrm>
            <a:off x="4420659" y="5022418"/>
            <a:ext cx="3335337" cy="1609725"/>
          </a:xfrm>
          <a:prstGeom prst="rect">
            <a:avLst/>
          </a:prstGeom>
        </p:spPr>
        <p:txBody>
          <a:bodyPr/>
          <a:lstStyle>
            <a:lvl1pPr marL="76200" indent="0">
              <a:buNone/>
              <a:defRPr sz="1600" b="0">
                <a:latin typeface="Barlow"/>
              </a:defRPr>
            </a:lvl1pPr>
            <a:lvl2pPr>
              <a:defRPr sz="1600"/>
            </a:lvl2pPr>
            <a:lvl3pPr>
              <a:defRPr sz="1600"/>
            </a:lvl3pPr>
            <a:lvl4pPr>
              <a:defRPr sz="1600"/>
            </a:lvl4pPr>
            <a:lvl5pPr>
              <a:defRPr sz="1600"/>
            </a:lvl5pPr>
          </a:lstStyle>
          <a:p>
            <a:pPr lvl="0"/>
            <a:r>
              <a:rPr lang="fr-FR" b="1" dirty="0"/>
              <a:t>Cliquez pour ajouter du texte</a:t>
            </a:r>
          </a:p>
          <a:p>
            <a:r>
              <a:rPr lang="fr-FR" dirty="0" err="1"/>
              <a:t>Lorem</a:t>
            </a:r>
            <a:r>
              <a:rPr lang="fr-FR" dirty="0"/>
              <a:t> </a:t>
            </a:r>
            <a:r>
              <a:rPr lang="fr-FR" dirty="0" err="1"/>
              <a:t>ipsum</a:t>
            </a:r>
            <a:endParaRPr lang="fr-FR" dirty="0"/>
          </a:p>
        </p:txBody>
      </p:sp>
      <p:sp>
        <p:nvSpPr>
          <p:cNvPr id="32" name="Espace réservé du texte 137">
            <a:extLst>
              <a:ext uri="{FF2B5EF4-FFF2-40B4-BE49-F238E27FC236}">
                <a16:creationId xmlns:a16="http://schemas.microsoft.com/office/drawing/2014/main" id="{ED06A390-441C-4B5B-906D-D3B17839B3A9}"/>
              </a:ext>
            </a:extLst>
          </p:cNvPr>
          <p:cNvSpPr>
            <a:spLocks noGrp="1"/>
          </p:cNvSpPr>
          <p:nvPr>
            <p:ph type="body" sz="quarter" idx="53" hasCustomPrompt="1"/>
          </p:nvPr>
        </p:nvSpPr>
        <p:spPr>
          <a:xfrm>
            <a:off x="7923736" y="5022418"/>
            <a:ext cx="3335337" cy="1609725"/>
          </a:xfrm>
          <a:prstGeom prst="rect">
            <a:avLst/>
          </a:prstGeom>
        </p:spPr>
        <p:txBody>
          <a:bodyPr/>
          <a:lstStyle>
            <a:lvl1pPr marL="76200" indent="0">
              <a:buNone/>
              <a:defRPr sz="1600" b="0">
                <a:latin typeface="Barlow"/>
              </a:defRPr>
            </a:lvl1pPr>
            <a:lvl2pPr>
              <a:defRPr sz="1600"/>
            </a:lvl2pPr>
            <a:lvl3pPr>
              <a:defRPr sz="1600"/>
            </a:lvl3pPr>
            <a:lvl4pPr>
              <a:defRPr sz="1600"/>
            </a:lvl4pPr>
            <a:lvl5pPr>
              <a:defRPr sz="1600"/>
            </a:lvl5pPr>
          </a:lstStyle>
          <a:p>
            <a:pPr lvl="0"/>
            <a:r>
              <a:rPr lang="fr-FR" b="1" dirty="0"/>
              <a:t>Cliquez pour ajouter du texte</a:t>
            </a:r>
          </a:p>
          <a:p>
            <a:r>
              <a:rPr lang="fr-FR" dirty="0" err="1"/>
              <a:t>Lorem</a:t>
            </a:r>
            <a:r>
              <a:rPr lang="fr-FR" dirty="0"/>
              <a:t> </a:t>
            </a:r>
            <a:r>
              <a:rPr lang="fr-FR" dirty="0" err="1"/>
              <a:t>ipsum</a:t>
            </a:r>
            <a:endParaRPr lang="fr-FR" dirty="0"/>
          </a:p>
        </p:txBody>
      </p:sp>
      <p:sp>
        <p:nvSpPr>
          <p:cNvPr id="38" name="Google Shape;32;p6">
            <a:extLst>
              <a:ext uri="{FF2B5EF4-FFF2-40B4-BE49-F238E27FC236}">
                <a16:creationId xmlns:a16="http://schemas.microsoft.com/office/drawing/2014/main" id="{C15C1D79-CC65-4F88-83E7-7523596F8D88}"/>
              </a:ext>
            </a:extLst>
          </p:cNvPr>
          <p:cNvSpPr txBox="1">
            <a:spLocks noGrp="1"/>
          </p:cNvSpPr>
          <p:nvPr>
            <p:ph type="sldNum" idx="4"/>
          </p:nvPr>
        </p:nvSpPr>
        <p:spPr>
          <a:xfrm>
            <a:off x="11264174" y="6154296"/>
            <a:ext cx="731600" cy="524800"/>
          </a:xfrm>
          <a:prstGeom prst="rect">
            <a:avLst/>
          </a:prstGeom>
          <a:ln>
            <a:noFill/>
          </a:ln>
        </p:spPr>
        <p:txBody>
          <a:bodyPr spcFirstLastPara="1" wrap="square" lIns="0" tIns="0" rIns="0" bIns="0" anchor="ctr" anchorCtr="0">
            <a:noAutofit/>
          </a:bodyPr>
          <a:lstStyle>
            <a:lvl1pPr lvl="0" algn="r" rtl="0">
              <a:buNone/>
              <a:defRPr>
                <a:solidFill>
                  <a:schemeClr val="bg1">
                    <a:lumMod val="50000"/>
                  </a:schemeClr>
                </a:solidFill>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fr-FR" smtClean="0">
                <a:solidFill>
                  <a:prstClr val="white">
                    <a:lumMod val="50000"/>
                  </a:prstClr>
                </a:solidFill>
              </a:rPr>
              <a:pPr/>
              <a:t>‹N°›</a:t>
            </a:fld>
            <a:endParaRPr lang="fr-FR" dirty="0">
              <a:solidFill>
                <a:prstClr val="white">
                  <a:lumMod val="50000"/>
                </a:prstClr>
              </a:solidFill>
            </a:endParaRPr>
          </a:p>
        </p:txBody>
      </p:sp>
      <p:sp>
        <p:nvSpPr>
          <p:cNvPr id="23" name="Espace réservé du texte 2">
            <a:extLst>
              <a:ext uri="{FF2B5EF4-FFF2-40B4-BE49-F238E27FC236}">
                <a16:creationId xmlns:a16="http://schemas.microsoft.com/office/drawing/2014/main" id="{D05E616E-F294-4A11-9D67-740E9CFC3F95}"/>
              </a:ext>
            </a:extLst>
          </p:cNvPr>
          <p:cNvSpPr>
            <a:spLocks noGrp="1"/>
          </p:cNvSpPr>
          <p:nvPr>
            <p:ph type="body" sz="quarter" idx="15" hasCustomPrompt="1"/>
          </p:nvPr>
        </p:nvSpPr>
        <p:spPr>
          <a:xfrm>
            <a:off x="0" y="553661"/>
            <a:ext cx="5833582" cy="215900"/>
          </a:xfrm>
          <a:prstGeom prst="rect">
            <a:avLst/>
          </a:prstGeom>
        </p:spPr>
        <p:txBody>
          <a:bodyPr/>
          <a:lstStyle>
            <a:lvl1pPr marL="76200" indent="0">
              <a:buNone/>
              <a:defRPr sz="1500" b="1" i="1">
                <a:latin typeface="Barlow"/>
              </a:defRPr>
            </a:lvl1pPr>
          </a:lstStyle>
          <a:p>
            <a:pPr lvl="0"/>
            <a:r>
              <a:rPr lang="fr-FR" dirty="0"/>
              <a:t>Cliquez ici pour du texte</a:t>
            </a:r>
          </a:p>
        </p:txBody>
      </p:sp>
    </p:spTree>
    <p:extLst>
      <p:ext uri="{BB962C8B-B14F-4D97-AF65-F5344CB8AC3E}">
        <p14:creationId xmlns:p14="http://schemas.microsoft.com/office/powerpoint/2010/main" val="15311809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clusions">
    <p:spTree>
      <p:nvGrpSpPr>
        <p:cNvPr id="1" name=""/>
        <p:cNvGrpSpPr/>
        <p:nvPr/>
      </p:nvGrpSpPr>
      <p:grpSpPr>
        <a:xfrm>
          <a:off x="0" y="0"/>
          <a:ext cx="0" cy="0"/>
          <a:chOff x="0" y="0"/>
          <a:chExt cx="0" cy="0"/>
        </a:xfrm>
      </p:grpSpPr>
      <p:sp>
        <p:nvSpPr>
          <p:cNvPr id="7" name="Google Shape;29;p6">
            <a:extLst>
              <a:ext uri="{FF2B5EF4-FFF2-40B4-BE49-F238E27FC236}">
                <a16:creationId xmlns:a16="http://schemas.microsoft.com/office/drawing/2014/main" id="{573C3066-7235-C74F-8A91-7ED440FE7014}"/>
              </a:ext>
            </a:extLst>
          </p:cNvPr>
          <p:cNvSpPr txBox="1">
            <a:spLocks noGrp="1"/>
          </p:cNvSpPr>
          <p:nvPr>
            <p:ph type="title" hasCustomPrompt="1"/>
          </p:nvPr>
        </p:nvSpPr>
        <p:spPr>
          <a:xfrm>
            <a:off x="980321" y="980322"/>
            <a:ext cx="10225523" cy="528400"/>
          </a:xfrm>
          <a:prstGeom prst="rect">
            <a:avLst/>
          </a:prstGeom>
        </p:spPr>
        <p:txBody>
          <a:bodyPr spcFirstLastPara="1" wrap="square" lIns="0" tIns="0" rIns="0" bIns="0" anchor="b" anchorCtr="0">
            <a:noAutofit/>
          </a:bodyPr>
          <a:lstStyle>
            <a:lvl1pPr lvl="0" rtl="0">
              <a:spcBef>
                <a:spcPts val="0"/>
              </a:spcBef>
              <a:spcAft>
                <a:spcPts val="0"/>
              </a:spcAft>
              <a:buSzPts val="3200"/>
              <a:buNone/>
              <a:defRPr sz="3000" b="1">
                <a:solidFill>
                  <a:srgbClr val="090095"/>
                </a:solidFill>
                <a:latin typeface="Montserrat" panose="00000800000000000000" pitchFamily="2" charset="0"/>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r>
              <a:rPr lang="fr-FR" dirty="0"/>
              <a:t>Cliquez pour ajouter le titre</a:t>
            </a:r>
            <a:endParaRPr dirty="0"/>
          </a:p>
        </p:txBody>
      </p:sp>
      <p:cxnSp>
        <p:nvCxnSpPr>
          <p:cNvPr id="15" name="Connecteur droit 14">
            <a:extLst>
              <a:ext uri="{FF2B5EF4-FFF2-40B4-BE49-F238E27FC236}">
                <a16:creationId xmlns:a16="http://schemas.microsoft.com/office/drawing/2014/main" id="{DFD7E31D-30ED-274C-B1C5-11BA3D0F7F5A}"/>
              </a:ext>
            </a:extLst>
          </p:cNvPr>
          <p:cNvCxnSpPr>
            <a:cxnSpLocks/>
          </p:cNvCxnSpPr>
          <p:nvPr userDrawn="1"/>
        </p:nvCxnSpPr>
        <p:spPr>
          <a:xfrm>
            <a:off x="162525" y="1261228"/>
            <a:ext cx="612000" cy="0"/>
          </a:xfrm>
          <a:prstGeom prst="line">
            <a:avLst/>
          </a:prstGeom>
          <a:ln w="76200">
            <a:solidFill>
              <a:srgbClr val="E7302A"/>
            </a:solidFill>
          </a:ln>
        </p:spPr>
        <p:style>
          <a:lnRef idx="1">
            <a:schemeClr val="accent1"/>
          </a:lnRef>
          <a:fillRef idx="0">
            <a:schemeClr val="accent1"/>
          </a:fillRef>
          <a:effectRef idx="0">
            <a:schemeClr val="accent1"/>
          </a:effectRef>
          <a:fontRef idx="minor">
            <a:schemeClr val="tx1"/>
          </a:fontRef>
        </p:style>
      </p:cxnSp>
      <p:grpSp>
        <p:nvGrpSpPr>
          <p:cNvPr id="6" name="Google Shape;238;p29">
            <a:extLst>
              <a:ext uri="{FF2B5EF4-FFF2-40B4-BE49-F238E27FC236}">
                <a16:creationId xmlns:a16="http://schemas.microsoft.com/office/drawing/2014/main" id="{40214647-D6DE-448C-B89C-1FB4AC48BB09}"/>
              </a:ext>
            </a:extLst>
          </p:cNvPr>
          <p:cNvGrpSpPr/>
          <p:nvPr/>
        </p:nvGrpSpPr>
        <p:grpSpPr>
          <a:xfrm>
            <a:off x="5041155" y="3755679"/>
            <a:ext cx="2291107" cy="264400"/>
            <a:chOff x="4908100" y="1493307"/>
            <a:chExt cx="1718330" cy="198300"/>
          </a:xfrm>
        </p:grpSpPr>
        <p:cxnSp>
          <p:nvCxnSpPr>
            <p:cNvPr id="30" name="Google Shape;239;p29">
              <a:extLst>
                <a:ext uri="{FF2B5EF4-FFF2-40B4-BE49-F238E27FC236}">
                  <a16:creationId xmlns:a16="http://schemas.microsoft.com/office/drawing/2014/main" id="{23A8E09D-AEA5-4C96-9C7A-E13C1EE1DC7B}"/>
                </a:ext>
              </a:extLst>
            </p:cNvPr>
            <p:cNvCxnSpPr/>
            <p:nvPr/>
          </p:nvCxnSpPr>
          <p:spPr>
            <a:xfrm>
              <a:off x="4908100" y="1593250"/>
              <a:ext cx="1715100" cy="0"/>
            </a:xfrm>
            <a:prstGeom prst="straightConnector1">
              <a:avLst/>
            </a:prstGeom>
            <a:noFill/>
            <a:ln w="9525" cap="flat" cmpd="sng">
              <a:solidFill>
                <a:srgbClr val="ABB4B8"/>
              </a:solidFill>
              <a:prstDash val="solid"/>
              <a:round/>
              <a:headEnd type="none" w="sm" len="sm"/>
              <a:tailEnd type="none" w="sm" len="sm"/>
            </a:ln>
          </p:spPr>
        </p:cxnSp>
        <p:sp>
          <p:nvSpPr>
            <p:cNvPr id="32" name="Google Shape;241;p29">
              <a:extLst>
                <a:ext uri="{FF2B5EF4-FFF2-40B4-BE49-F238E27FC236}">
                  <a16:creationId xmlns:a16="http://schemas.microsoft.com/office/drawing/2014/main" id="{CF0E7474-D665-4132-91F0-7BAB7655EF2A}"/>
                </a:ext>
              </a:extLst>
            </p:cNvPr>
            <p:cNvSpPr/>
            <p:nvPr/>
          </p:nvSpPr>
          <p:spPr>
            <a:xfrm>
              <a:off x="6427830" y="1493307"/>
              <a:ext cx="198600" cy="198300"/>
            </a:xfrm>
            <a:prstGeom prst="ellipse">
              <a:avLst/>
            </a:prstGeom>
            <a:solidFill>
              <a:srgbClr val="424650"/>
            </a:solidFill>
            <a:ln>
              <a:noFill/>
            </a:ln>
          </p:spPr>
          <p:txBody>
            <a:bodyPr spcFirstLastPara="1" wrap="square" lIns="121900" tIns="121900" rIns="121900" bIns="121900" anchor="ctr" anchorCtr="0">
              <a:noAutofit/>
            </a:bodyPr>
            <a:lstStyle/>
            <a:p>
              <a:endParaRPr>
                <a:solidFill>
                  <a:prstClr val="black"/>
                </a:solidFill>
              </a:endParaRPr>
            </a:p>
          </p:txBody>
        </p:sp>
      </p:grpSp>
      <p:grpSp>
        <p:nvGrpSpPr>
          <p:cNvPr id="8" name="Google Shape;244;p29">
            <a:extLst>
              <a:ext uri="{FF2B5EF4-FFF2-40B4-BE49-F238E27FC236}">
                <a16:creationId xmlns:a16="http://schemas.microsoft.com/office/drawing/2014/main" id="{93DB4BBE-4BFD-499A-B5E9-A04CFC646BBC}"/>
              </a:ext>
            </a:extLst>
          </p:cNvPr>
          <p:cNvGrpSpPr/>
          <p:nvPr/>
        </p:nvGrpSpPr>
        <p:grpSpPr>
          <a:xfrm>
            <a:off x="4580888" y="5240615"/>
            <a:ext cx="2746303" cy="264400"/>
            <a:chOff x="4562900" y="3212150"/>
            <a:chExt cx="2059727" cy="198300"/>
          </a:xfrm>
        </p:grpSpPr>
        <p:cxnSp>
          <p:nvCxnSpPr>
            <p:cNvPr id="27" name="Google Shape;245;p29">
              <a:extLst>
                <a:ext uri="{FF2B5EF4-FFF2-40B4-BE49-F238E27FC236}">
                  <a16:creationId xmlns:a16="http://schemas.microsoft.com/office/drawing/2014/main" id="{B7320E86-3EC0-46BB-B53E-6AA2E0948EFF}"/>
                </a:ext>
              </a:extLst>
            </p:cNvPr>
            <p:cNvCxnSpPr/>
            <p:nvPr/>
          </p:nvCxnSpPr>
          <p:spPr>
            <a:xfrm>
              <a:off x="4562900" y="3312540"/>
              <a:ext cx="2057100" cy="0"/>
            </a:xfrm>
            <a:prstGeom prst="straightConnector1">
              <a:avLst/>
            </a:prstGeom>
            <a:noFill/>
            <a:ln w="9525" cap="flat" cmpd="sng">
              <a:solidFill>
                <a:srgbClr val="ABB4B8"/>
              </a:solidFill>
              <a:prstDash val="solid"/>
              <a:round/>
              <a:headEnd type="none" w="sm" len="sm"/>
              <a:tailEnd type="none" w="sm" len="sm"/>
            </a:ln>
          </p:spPr>
        </p:cxnSp>
        <p:sp>
          <p:nvSpPr>
            <p:cNvPr id="29" name="Google Shape;247;p29">
              <a:extLst>
                <a:ext uri="{FF2B5EF4-FFF2-40B4-BE49-F238E27FC236}">
                  <a16:creationId xmlns:a16="http://schemas.microsoft.com/office/drawing/2014/main" id="{2CDDC26E-F748-4B02-BBE4-9E187594102E}"/>
                </a:ext>
              </a:extLst>
            </p:cNvPr>
            <p:cNvSpPr/>
            <p:nvPr/>
          </p:nvSpPr>
          <p:spPr>
            <a:xfrm>
              <a:off x="6424027" y="3212150"/>
              <a:ext cx="198600" cy="198300"/>
            </a:xfrm>
            <a:prstGeom prst="ellipse">
              <a:avLst/>
            </a:prstGeom>
            <a:solidFill>
              <a:srgbClr val="424650"/>
            </a:solidFill>
            <a:ln>
              <a:noFill/>
            </a:ln>
          </p:spPr>
          <p:txBody>
            <a:bodyPr spcFirstLastPara="1" wrap="square" lIns="121900" tIns="121900" rIns="121900" bIns="121900" anchor="ctr" anchorCtr="0">
              <a:noAutofit/>
            </a:bodyPr>
            <a:lstStyle/>
            <a:p>
              <a:endParaRPr dirty="0">
                <a:solidFill>
                  <a:prstClr val="black"/>
                </a:solidFill>
              </a:endParaRPr>
            </a:p>
          </p:txBody>
        </p:sp>
      </p:grpSp>
      <p:grpSp>
        <p:nvGrpSpPr>
          <p:cNvPr id="9" name="Google Shape;249;p29">
            <a:extLst>
              <a:ext uri="{FF2B5EF4-FFF2-40B4-BE49-F238E27FC236}">
                <a16:creationId xmlns:a16="http://schemas.microsoft.com/office/drawing/2014/main" id="{70D79D0F-81FD-41D6-ADD1-94946D9FEB43}"/>
              </a:ext>
            </a:extLst>
          </p:cNvPr>
          <p:cNvGrpSpPr/>
          <p:nvPr/>
        </p:nvGrpSpPr>
        <p:grpSpPr>
          <a:xfrm>
            <a:off x="4580886" y="2284704"/>
            <a:ext cx="2751373" cy="264400"/>
            <a:chOff x="4562900" y="1493307"/>
            <a:chExt cx="2063530" cy="198300"/>
          </a:xfrm>
        </p:grpSpPr>
        <p:cxnSp>
          <p:nvCxnSpPr>
            <p:cNvPr id="24" name="Google Shape;250;p29">
              <a:extLst>
                <a:ext uri="{FF2B5EF4-FFF2-40B4-BE49-F238E27FC236}">
                  <a16:creationId xmlns:a16="http://schemas.microsoft.com/office/drawing/2014/main" id="{218E737A-711D-47AF-A76C-B0EB179E9968}"/>
                </a:ext>
              </a:extLst>
            </p:cNvPr>
            <p:cNvCxnSpPr/>
            <p:nvPr/>
          </p:nvCxnSpPr>
          <p:spPr>
            <a:xfrm>
              <a:off x="4562900" y="1593255"/>
              <a:ext cx="2060400" cy="0"/>
            </a:xfrm>
            <a:prstGeom prst="straightConnector1">
              <a:avLst/>
            </a:prstGeom>
            <a:noFill/>
            <a:ln w="9525" cap="flat" cmpd="sng">
              <a:solidFill>
                <a:srgbClr val="ABB4B8"/>
              </a:solidFill>
              <a:prstDash val="solid"/>
              <a:round/>
              <a:headEnd type="none" w="sm" len="sm"/>
              <a:tailEnd type="none" w="sm" len="sm"/>
            </a:ln>
          </p:spPr>
        </p:cxnSp>
        <p:sp>
          <p:nvSpPr>
            <p:cNvPr id="26" name="Google Shape;252;p29">
              <a:extLst>
                <a:ext uri="{FF2B5EF4-FFF2-40B4-BE49-F238E27FC236}">
                  <a16:creationId xmlns:a16="http://schemas.microsoft.com/office/drawing/2014/main" id="{BFFE3F61-9E19-41BB-A090-ECC94B716A21}"/>
                </a:ext>
              </a:extLst>
            </p:cNvPr>
            <p:cNvSpPr/>
            <p:nvPr/>
          </p:nvSpPr>
          <p:spPr>
            <a:xfrm>
              <a:off x="6427830" y="1493307"/>
              <a:ext cx="198600" cy="198300"/>
            </a:xfrm>
            <a:prstGeom prst="ellipse">
              <a:avLst/>
            </a:prstGeom>
            <a:solidFill>
              <a:srgbClr val="424650"/>
            </a:solidFill>
            <a:ln>
              <a:noFill/>
            </a:ln>
          </p:spPr>
          <p:txBody>
            <a:bodyPr spcFirstLastPara="1" wrap="square" lIns="121900" tIns="121900" rIns="121900" bIns="121900" anchor="ctr" anchorCtr="0">
              <a:noAutofit/>
            </a:bodyPr>
            <a:lstStyle/>
            <a:p>
              <a:endParaRPr dirty="0">
                <a:solidFill>
                  <a:prstClr val="black"/>
                </a:solidFill>
              </a:endParaRPr>
            </a:p>
          </p:txBody>
        </p:sp>
      </p:grpSp>
      <p:grpSp>
        <p:nvGrpSpPr>
          <p:cNvPr id="10" name="Google Shape;254;p29">
            <a:extLst>
              <a:ext uri="{FF2B5EF4-FFF2-40B4-BE49-F238E27FC236}">
                <a16:creationId xmlns:a16="http://schemas.microsoft.com/office/drawing/2014/main" id="{5706245C-F4E4-4F2D-935D-38DF15CFE616}"/>
              </a:ext>
            </a:extLst>
          </p:cNvPr>
          <p:cNvGrpSpPr/>
          <p:nvPr/>
        </p:nvGrpSpPr>
        <p:grpSpPr>
          <a:xfrm>
            <a:off x="2249813" y="1859437"/>
            <a:ext cx="4686415" cy="4336003"/>
            <a:chOff x="2991269" y="1153325"/>
            <a:chExt cx="3514811" cy="3252002"/>
          </a:xfrm>
        </p:grpSpPr>
        <p:sp>
          <p:nvSpPr>
            <p:cNvPr id="16" name="Google Shape;255;p29">
              <a:extLst>
                <a:ext uri="{FF2B5EF4-FFF2-40B4-BE49-F238E27FC236}">
                  <a16:creationId xmlns:a16="http://schemas.microsoft.com/office/drawing/2014/main" id="{BDB210FB-EFF7-4808-8AF6-3404455E89C4}"/>
                </a:ext>
              </a:extLst>
            </p:cNvPr>
            <p:cNvSpPr/>
            <p:nvPr/>
          </p:nvSpPr>
          <p:spPr>
            <a:xfrm>
              <a:off x="3477586" y="2585458"/>
              <a:ext cx="2541910" cy="950456"/>
            </a:xfrm>
            <a:custGeom>
              <a:avLst/>
              <a:gdLst/>
              <a:ahLst/>
              <a:cxnLst/>
              <a:rect l="l" t="t" r="r" b="b"/>
              <a:pathLst>
                <a:path w="126826" h="43529" extrusionOk="0">
                  <a:moveTo>
                    <a:pt x="0" y="20002"/>
                  </a:moveTo>
                  <a:lnTo>
                    <a:pt x="63389" y="43529"/>
                  </a:lnTo>
                  <a:lnTo>
                    <a:pt x="126826" y="19907"/>
                  </a:lnTo>
                  <a:lnTo>
                    <a:pt x="63580" y="0"/>
                  </a:lnTo>
                  <a:close/>
                </a:path>
              </a:pathLst>
            </a:custGeom>
            <a:solidFill>
              <a:srgbClr val="ABB4B8"/>
            </a:solidFill>
            <a:ln>
              <a:noFill/>
            </a:ln>
          </p:spPr>
        </p:sp>
        <p:sp>
          <p:nvSpPr>
            <p:cNvPr id="17" name="Google Shape;256;p29">
              <a:extLst>
                <a:ext uri="{FF2B5EF4-FFF2-40B4-BE49-F238E27FC236}">
                  <a16:creationId xmlns:a16="http://schemas.microsoft.com/office/drawing/2014/main" id="{E8CEEC98-BA3B-4937-944C-26EBEF5E30BA}"/>
                </a:ext>
              </a:extLst>
            </p:cNvPr>
            <p:cNvSpPr/>
            <p:nvPr/>
          </p:nvSpPr>
          <p:spPr>
            <a:xfrm>
              <a:off x="2991269" y="3020977"/>
              <a:ext cx="1758228" cy="1384350"/>
            </a:xfrm>
            <a:custGeom>
              <a:avLst/>
              <a:gdLst/>
              <a:ahLst/>
              <a:cxnLst/>
              <a:rect l="l" t="t" r="r" b="b"/>
              <a:pathLst>
                <a:path w="87725" h="63817" extrusionOk="0">
                  <a:moveTo>
                    <a:pt x="24288" y="0"/>
                  </a:moveTo>
                  <a:lnTo>
                    <a:pt x="0" y="29908"/>
                  </a:lnTo>
                  <a:lnTo>
                    <a:pt x="87725" y="63817"/>
                  </a:lnTo>
                  <a:lnTo>
                    <a:pt x="87725" y="42291"/>
                  </a:lnTo>
                  <a:lnTo>
                    <a:pt x="87725" y="23526"/>
                  </a:lnTo>
                  <a:close/>
                </a:path>
              </a:pathLst>
            </a:custGeom>
            <a:solidFill>
              <a:srgbClr val="D6DAE0"/>
            </a:solidFill>
            <a:ln>
              <a:noFill/>
            </a:ln>
          </p:spPr>
        </p:sp>
        <p:sp>
          <p:nvSpPr>
            <p:cNvPr id="18" name="Google Shape;257;p29">
              <a:extLst>
                <a:ext uri="{FF2B5EF4-FFF2-40B4-BE49-F238E27FC236}">
                  <a16:creationId xmlns:a16="http://schemas.microsoft.com/office/drawing/2014/main" id="{ACDDA2F9-A019-4863-8ADD-64B7A9990F0F}"/>
                </a:ext>
              </a:extLst>
            </p:cNvPr>
            <p:cNvSpPr/>
            <p:nvPr/>
          </p:nvSpPr>
          <p:spPr>
            <a:xfrm flipH="1">
              <a:off x="4747852" y="3020977"/>
              <a:ext cx="1758228" cy="1384350"/>
            </a:xfrm>
            <a:custGeom>
              <a:avLst/>
              <a:gdLst/>
              <a:ahLst/>
              <a:cxnLst/>
              <a:rect l="l" t="t" r="r" b="b"/>
              <a:pathLst>
                <a:path w="87725" h="63817" extrusionOk="0">
                  <a:moveTo>
                    <a:pt x="24288" y="0"/>
                  </a:moveTo>
                  <a:lnTo>
                    <a:pt x="0" y="29908"/>
                  </a:lnTo>
                  <a:lnTo>
                    <a:pt x="87725" y="63817"/>
                  </a:lnTo>
                  <a:lnTo>
                    <a:pt x="87725" y="42291"/>
                  </a:lnTo>
                  <a:lnTo>
                    <a:pt x="87725" y="23526"/>
                  </a:lnTo>
                  <a:close/>
                </a:path>
              </a:pathLst>
            </a:custGeom>
            <a:solidFill>
              <a:srgbClr val="E7ECF0"/>
            </a:solidFill>
            <a:ln>
              <a:noFill/>
            </a:ln>
          </p:spPr>
          <p:txBody>
            <a:bodyPr/>
            <a:lstStyle/>
            <a:p>
              <a:endParaRPr lang="fr-FR" dirty="0">
                <a:solidFill>
                  <a:prstClr val="black"/>
                </a:solidFill>
              </a:endParaRPr>
            </a:p>
          </p:txBody>
        </p:sp>
        <p:sp>
          <p:nvSpPr>
            <p:cNvPr id="19" name="Google Shape;258;p29">
              <a:extLst>
                <a:ext uri="{FF2B5EF4-FFF2-40B4-BE49-F238E27FC236}">
                  <a16:creationId xmlns:a16="http://schemas.microsoft.com/office/drawing/2014/main" id="{EFA52B5A-14C1-48EA-9FBE-FA759AB1AEAD}"/>
                </a:ext>
              </a:extLst>
            </p:cNvPr>
            <p:cNvSpPr/>
            <p:nvPr/>
          </p:nvSpPr>
          <p:spPr>
            <a:xfrm>
              <a:off x="3969199" y="2001324"/>
              <a:ext cx="1565850" cy="585863"/>
            </a:xfrm>
            <a:custGeom>
              <a:avLst/>
              <a:gdLst/>
              <a:ahLst/>
              <a:cxnLst/>
              <a:rect l="l" t="t" r="r" b="b"/>
              <a:pathLst>
                <a:path w="24053" h="8150" extrusionOk="0">
                  <a:moveTo>
                    <a:pt x="0" y="3827"/>
                  </a:moveTo>
                  <a:lnTo>
                    <a:pt x="11976" y="8150"/>
                  </a:lnTo>
                  <a:lnTo>
                    <a:pt x="24053" y="3827"/>
                  </a:lnTo>
                  <a:lnTo>
                    <a:pt x="12126" y="0"/>
                  </a:lnTo>
                  <a:close/>
                </a:path>
              </a:pathLst>
            </a:custGeom>
            <a:solidFill>
              <a:srgbClr val="ABB4B8"/>
            </a:solidFill>
            <a:ln>
              <a:noFill/>
            </a:ln>
          </p:spPr>
          <p:txBody>
            <a:bodyPr/>
            <a:lstStyle/>
            <a:p>
              <a:endParaRPr lang="fr-FR" dirty="0">
                <a:solidFill>
                  <a:prstClr val="black"/>
                </a:solidFill>
              </a:endParaRPr>
            </a:p>
          </p:txBody>
        </p:sp>
        <p:sp>
          <p:nvSpPr>
            <p:cNvPr id="20" name="Google Shape;259;p29">
              <a:extLst>
                <a:ext uri="{FF2B5EF4-FFF2-40B4-BE49-F238E27FC236}">
                  <a16:creationId xmlns:a16="http://schemas.microsoft.com/office/drawing/2014/main" id="{5B63343D-1593-415C-9FF3-ACC184EBE63E}"/>
                </a:ext>
              </a:extLst>
            </p:cNvPr>
            <p:cNvSpPr/>
            <p:nvPr/>
          </p:nvSpPr>
          <p:spPr>
            <a:xfrm>
              <a:off x="3563255" y="2275837"/>
              <a:ext cx="1189300" cy="1015326"/>
            </a:xfrm>
            <a:custGeom>
              <a:avLst/>
              <a:gdLst/>
              <a:ahLst/>
              <a:cxnLst/>
              <a:rect l="l" t="t" r="r" b="b"/>
              <a:pathLst>
                <a:path w="18238" h="14114" extrusionOk="0">
                  <a:moveTo>
                    <a:pt x="6262" y="0"/>
                  </a:moveTo>
                  <a:lnTo>
                    <a:pt x="18238" y="4324"/>
                  </a:lnTo>
                  <a:lnTo>
                    <a:pt x="18238" y="14114"/>
                  </a:lnTo>
                  <a:lnTo>
                    <a:pt x="0" y="7554"/>
                  </a:lnTo>
                  <a:close/>
                </a:path>
              </a:pathLst>
            </a:custGeom>
            <a:solidFill>
              <a:srgbClr val="D6DAE0"/>
            </a:solidFill>
            <a:ln>
              <a:noFill/>
            </a:ln>
          </p:spPr>
          <p:txBody>
            <a:bodyPr/>
            <a:lstStyle/>
            <a:p>
              <a:endParaRPr lang="fr-FR" dirty="0">
                <a:solidFill>
                  <a:prstClr val="black"/>
                </a:solidFill>
              </a:endParaRPr>
            </a:p>
          </p:txBody>
        </p:sp>
        <p:sp>
          <p:nvSpPr>
            <p:cNvPr id="21" name="Google Shape;260;p29">
              <a:extLst>
                <a:ext uri="{FF2B5EF4-FFF2-40B4-BE49-F238E27FC236}">
                  <a16:creationId xmlns:a16="http://schemas.microsoft.com/office/drawing/2014/main" id="{C2C93CF9-EA61-4561-B8F8-D376C5C8B919}"/>
                </a:ext>
              </a:extLst>
            </p:cNvPr>
            <p:cNvSpPr/>
            <p:nvPr/>
          </p:nvSpPr>
          <p:spPr>
            <a:xfrm flipH="1">
              <a:off x="4749365" y="2275837"/>
              <a:ext cx="1189300" cy="1015326"/>
            </a:xfrm>
            <a:custGeom>
              <a:avLst/>
              <a:gdLst/>
              <a:ahLst/>
              <a:cxnLst/>
              <a:rect l="l" t="t" r="r" b="b"/>
              <a:pathLst>
                <a:path w="18238" h="14114" extrusionOk="0">
                  <a:moveTo>
                    <a:pt x="6262" y="0"/>
                  </a:moveTo>
                  <a:lnTo>
                    <a:pt x="18238" y="4324"/>
                  </a:lnTo>
                  <a:lnTo>
                    <a:pt x="18238" y="14114"/>
                  </a:lnTo>
                  <a:lnTo>
                    <a:pt x="0" y="7554"/>
                  </a:lnTo>
                  <a:close/>
                </a:path>
              </a:pathLst>
            </a:custGeom>
            <a:solidFill>
              <a:srgbClr val="E7ECF0"/>
            </a:solidFill>
            <a:ln>
              <a:noFill/>
            </a:ln>
          </p:spPr>
          <p:txBody>
            <a:bodyPr/>
            <a:lstStyle/>
            <a:p>
              <a:endParaRPr lang="fr-FR" dirty="0">
                <a:solidFill>
                  <a:prstClr val="black"/>
                </a:solidFill>
              </a:endParaRPr>
            </a:p>
          </p:txBody>
        </p:sp>
        <p:sp>
          <p:nvSpPr>
            <p:cNvPr id="22" name="Google Shape;261;p29">
              <a:extLst>
                <a:ext uri="{FF2B5EF4-FFF2-40B4-BE49-F238E27FC236}">
                  <a16:creationId xmlns:a16="http://schemas.microsoft.com/office/drawing/2014/main" id="{861F779D-12F4-478E-926B-A4AF7EF8977C}"/>
                </a:ext>
              </a:extLst>
            </p:cNvPr>
            <p:cNvSpPr/>
            <p:nvPr/>
          </p:nvSpPr>
          <p:spPr>
            <a:xfrm>
              <a:off x="4059061" y="1153325"/>
              <a:ext cx="693508" cy="1201140"/>
            </a:xfrm>
            <a:custGeom>
              <a:avLst/>
              <a:gdLst/>
              <a:ahLst/>
              <a:cxnLst/>
              <a:rect l="l" t="t" r="r" b="b"/>
              <a:pathLst>
                <a:path w="10635" h="16697" extrusionOk="0">
                  <a:moveTo>
                    <a:pt x="10635" y="0"/>
                  </a:moveTo>
                  <a:lnTo>
                    <a:pt x="0" y="12722"/>
                  </a:lnTo>
                  <a:lnTo>
                    <a:pt x="10635" y="16697"/>
                  </a:lnTo>
                  <a:close/>
                </a:path>
              </a:pathLst>
            </a:custGeom>
            <a:solidFill>
              <a:srgbClr val="D6DAE0"/>
            </a:solidFill>
            <a:ln>
              <a:noFill/>
            </a:ln>
          </p:spPr>
          <p:txBody>
            <a:bodyPr/>
            <a:lstStyle/>
            <a:p>
              <a:endParaRPr lang="fr-FR" dirty="0">
                <a:solidFill>
                  <a:prstClr val="black"/>
                </a:solidFill>
              </a:endParaRPr>
            </a:p>
          </p:txBody>
        </p:sp>
        <p:sp>
          <p:nvSpPr>
            <p:cNvPr id="23" name="Google Shape;262;p29">
              <a:extLst>
                <a:ext uri="{FF2B5EF4-FFF2-40B4-BE49-F238E27FC236}">
                  <a16:creationId xmlns:a16="http://schemas.microsoft.com/office/drawing/2014/main" id="{4F504D4E-AB1A-49E6-90B4-A66A02794EBB}"/>
                </a:ext>
              </a:extLst>
            </p:cNvPr>
            <p:cNvSpPr/>
            <p:nvPr/>
          </p:nvSpPr>
          <p:spPr>
            <a:xfrm flipH="1">
              <a:off x="4749350" y="1153325"/>
              <a:ext cx="693508" cy="1201140"/>
            </a:xfrm>
            <a:custGeom>
              <a:avLst/>
              <a:gdLst/>
              <a:ahLst/>
              <a:cxnLst/>
              <a:rect l="l" t="t" r="r" b="b"/>
              <a:pathLst>
                <a:path w="10635" h="16697" extrusionOk="0">
                  <a:moveTo>
                    <a:pt x="10635" y="0"/>
                  </a:moveTo>
                  <a:lnTo>
                    <a:pt x="0" y="12722"/>
                  </a:lnTo>
                  <a:lnTo>
                    <a:pt x="10635" y="16697"/>
                  </a:lnTo>
                  <a:close/>
                </a:path>
              </a:pathLst>
            </a:custGeom>
            <a:solidFill>
              <a:srgbClr val="E7ECF0"/>
            </a:solidFill>
            <a:ln>
              <a:noFill/>
            </a:ln>
          </p:spPr>
          <p:txBody>
            <a:bodyPr/>
            <a:lstStyle/>
            <a:p>
              <a:endParaRPr lang="fr-FR" dirty="0">
                <a:solidFill>
                  <a:prstClr val="black"/>
                </a:solidFill>
              </a:endParaRPr>
            </a:p>
          </p:txBody>
        </p:sp>
      </p:grpSp>
      <p:sp>
        <p:nvSpPr>
          <p:cNvPr id="11" name="Google Shape;253;p29">
            <a:extLst>
              <a:ext uri="{FF2B5EF4-FFF2-40B4-BE49-F238E27FC236}">
                <a16:creationId xmlns:a16="http://schemas.microsoft.com/office/drawing/2014/main" id="{6D2C4E68-65F4-463A-A329-AE1BD6C5C6CF}"/>
              </a:ext>
            </a:extLst>
          </p:cNvPr>
          <p:cNvSpPr txBox="1"/>
          <p:nvPr/>
        </p:nvSpPr>
        <p:spPr>
          <a:xfrm>
            <a:off x="7034114" y="2209349"/>
            <a:ext cx="330000" cy="417200"/>
          </a:xfrm>
          <a:prstGeom prst="rect">
            <a:avLst/>
          </a:prstGeom>
          <a:noFill/>
          <a:ln>
            <a:noFill/>
          </a:ln>
        </p:spPr>
        <p:txBody>
          <a:bodyPr spcFirstLastPara="1" wrap="square" lIns="121900" tIns="121900" rIns="121900" bIns="121900" anchor="t" anchorCtr="0">
            <a:noAutofit/>
          </a:bodyPr>
          <a:lstStyle/>
          <a:p>
            <a:pPr algn="ctr">
              <a:spcAft>
                <a:spcPts val="2133"/>
              </a:spcAft>
            </a:pPr>
            <a:r>
              <a:rPr lang="en" sz="1100" b="1" dirty="0">
                <a:solidFill>
                  <a:srgbClr val="FFFFFF"/>
                </a:solidFill>
                <a:latin typeface="Inria Serif"/>
                <a:ea typeface="Inria Serif"/>
                <a:cs typeface="Inria Serif"/>
                <a:sym typeface="Inria Serif"/>
              </a:rPr>
              <a:t>1</a:t>
            </a:r>
            <a:endParaRPr sz="1100" b="1" dirty="0">
              <a:solidFill>
                <a:srgbClr val="FFFFFF"/>
              </a:solidFill>
              <a:latin typeface="Inria Serif"/>
              <a:ea typeface="Inria Serif"/>
              <a:cs typeface="Inria Serif"/>
              <a:sym typeface="Inria Serif"/>
            </a:endParaRPr>
          </a:p>
        </p:txBody>
      </p:sp>
      <p:sp>
        <p:nvSpPr>
          <p:cNvPr id="12" name="Google Shape;242;p29">
            <a:extLst>
              <a:ext uri="{FF2B5EF4-FFF2-40B4-BE49-F238E27FC236}">
                <a16:creationId xmlns:a16="http://schemas.microsoft.com/office/drawing/2014/main" id="{E287E9C1-B223-498B-8A33-7872840221B2}"/>
              </a:ext>
            </a:extLst>
          </p:cNvPr>
          <p:cNvSpPr txBox="1"/>
          <p:nvPr/>
        </p:nvSpPr>
        <p:spPr>
          <a:xfrm>
            <a:off x="7034114" y="3680323"/>
            <a:ext cx="330000" cy="417200"/>
          </a:xfrm>
          <a:prstGeom prst="rect">
            <a:avLst/>
          </a:prstGeom>
          <a:noFill/>
          <a:ln>
            <a:noFill/>
          </a:ln>
        </p:spPr>
        <p:txBody>
          <a:bodyPr spcFirstLastPara="1" wrap="square" lIns="121900" tIns="121900" rIns="121900" bIns="121900" anchor="t" anchorCtr="0">
            <a:noAutofit/>
          </a:bodyPr>
          <a:lstStyle/>
          <a:p>
            <a:pPr algn="ctr">
              <a:spcAft>
                <a:spcPts val="2133"/>
              </a:spcAft>
            </a:pPr>
            <a:r>
              <a:rPr lang="en" sz="1100" b="1" dirty="0">
                <a:solidFill>
                  <a:srgbClr val="FFFFFF"/>
                </a:solidFill>
                <a:latin typeface="Inria Serif"/>
                <a:ea typeface="Inria Serif"/>
                <a:cs typeface="Inria Serif"/>
                <a:sym typeface="Inria Serif"/>
              </a:rPr>
              <a:t>2</a:t>
            </a:r>
            <a:endParaRPr sz="1100" b="1" dirty="0">
              <a:solidFill>
                <a:srgbClr val="FFFFFF"/>
              </a:solidFill>
              <a:latin typeface="Inria Serif"/>
              <a:ea typeface="Inria Serif"/>
              <a:cs typeface="Inria Serif"/>
              <a:sym typeface="Inria Serif"/>
            </a:endParaRPr>
          </a:p>
        </p:txBody>
      </p:sp>
      <p:sp>
        <p:nvSpPr>
          <p:cNvPr id="14" name="Google Shape;248;p29">
            <a:extLst>
              <a:ext uri="{FF2B5EF4-FFF2-40B4-BE49-F238E27FC236}">
                <a16:creationId xmlns:a16="http://schemas.microsoft.com/office/drawing/2014/main" id="{48058F2D-DA6A-45A8-979A-6B61B177504B}"/>
              </a:ext>
            </a:extLst>
          </p:cNvPr>
          <p:cNvSpPr txBox="1"/>
          <p:nvPr/>
        </p:nvSpPr>
        <p:spPr>
          <a:xfrm>
            <a:off x="7029043" y="5165895"/>
            <a:ext cx="330000" cy="417200"/>
          </a:xfrm>
          <a:prstGeom prst="rect">
            <a:avLst/>
          </a:prstGeom>
          <a:noFill/>
          <a:ln>
            <a:noFill/>
          </a:ln>
        </p:spPr>
        <p:txBody>
          <a:bodyPr spcFirstLastPara="1" wrap="square" lIns="121900" tIns="121900" rIns="121900" bIns="121900" anchor="t" anchorCtr="0">
            <a:noAutofit/>
          </a:bodyPr>
          <a:lstStyle/>
          <a:p>
            <a:pPr algn="ctr">
              <a:spcAft>
                <a:spcPts val="2133"/>
              </a:spcAft>
            </a:pPr>
            <a:r>
              <a:rPr lang="en" sz="1100" b="1" dirty="0">
                <a:solidFill>
                  <a:srgbClr val="FFFFFF"/>
                </a:solidFill>
                <a:latin typeface="Inria Serif"/>
                <a:ea typeface="Inria Serif"/>
                <a:cs typeface="Inria Serif"/>
                <a:sym typeface="Inria Serif"/>
              </a:rPr>
              <a:t>3</a:t>
            </a:r>
            <a:endParaRPr sz="1100" b="1" dirty="0">
              <a:solidFill>
                <a:srgbClr val="FFFFFF"/>
              </a:solidFill>
              <a:latin typeface="Inria Serif"/>
              <a:ea typeface="Inria Serif"/>
              <a:cs typeface="Inria Serif"/>
              <a:sym typeface="Inria Serif"/>
            </a:endParaRPr>
          </a:p>
        </p:txBody>
      </p:sp>
      <p:sp>
        <p:nvSpPr>
          <p:cNvPr id="33" name="Espace réservé du texte 2">
            <a:extLst>
              <a:ext uri="{FF2B5EF4-FFF2-40B4-BE49-F238E27FC236}">
                <a16:creationId xmlns:a16="http://schemas.microsoft.com/office/drawing/2014/main" id="{AA5A390D-2017-4EF0-83B2-BA54862D3BB7}"/>
              </a:ext>
            </a:extLst>
          </p:cNvPr>
          <p:cNvSpPr>
            <a:spLocks noGrp="1"/>
          </p:cNvSpPr>
          <p:nvPr>
            <p:ph type="body" sz="quarter" idx="13" hasCustomPrompt="1"/>
          </p:nvPr>
        </p:nvSpPr>
        <p:spPr>
          <a:xfrm>
            <a:off x="7453313" y="2212695"/>
            <a:ext cx="2489200" cy="809625"/>
          </a:xfrm>
          <a:prstGeom prst="rect">
            <a:avLst/>
          </a:prstGeom>
        </p:spPr>
        <p:txBody>
          <a:bodyPr/>
          <a:lstStyle>
            <a:lvl1pPr marL="76200" indent="0">
              <a:buNone/>
              <a:defRPr sz="1200">
                <a:latin typeface="Barlow"/>
              </a:defRPr>
            </a:lvl1pPr>
            <a:lvl2pPr>
              <a:defRPr>
                <a:latin typeface="Barlow"/>
              </a:defRPr>
            </a:lvl2pPr>
            <a:lvl3pPr>
              <a:defRPr>
                <a:latin typeface="Barlow"/>
              </a:defRPr>
            </a:lvl3pPr>
            <a:lvl4pPr>
              <a:defRPr>
                <a:latin typeface="Barlow"/>
              </a:defRPr>
            </a:lvl4pPr>
            <a:lvl5pPr>
              <a:defRPr>
                <a:latin typeface="Barlow"/>
              </a:defRPr>
            </a:lvl5pPr>
          </a:lstStyle>
          <a:p>
            <a:pPr lvl="0"/>
            <a:r>
              <a:rPr lang="fr-FR" dirty="0"/>
              <a:t>Cliquez pour ajouter du texte</a:t>
            </a:r>
          </a:p>
        </p:txBody>
      </p:sp>
      <p:sp>
        <p:nvSpPr>
          <p:cNvPr id="35" name="Espace réservé du texte 2">
            <a:extLst>
              <a:ext uri="{FF2B5EF4-FFF2-40B4-BE49-F238E27FC236}">
                <a16:creationId xmlns:a16="http://schemas.microsoft.com/office/drawing/2014/main" id="{39FC5EC3-3534-4E07-9C89-89F40FE02689}"/>
              </a:ext>
            </a:extLst>
          </p:cNvPr>
          <p:cNvSpPr>
            <a:spLocks noGrp="1"/>
          </p:cNvSpPr>
          <p:nvPr>
            <p:ph type="body" sz="quarter" idx="14" hasCustomPrompt="1"/>
          </p:nvPr>
        </p:nvSpPr>
        <p:spPr>
          <a:xfrm>
            <a:off x="7416427" y="3683961"/>
            <a:ext cx="2489200" cy="809625"/>
          </a:xfrm>
          <a:prstGeom prst="rect">
            <a:avLst/>
          </a:prstGeom>
        </p:spPr>
        <p:txBody>
          <a:bodyPr/>
          <a:lstStyle>
            <a:lvl1pPr marL="76200" indent="0">
              <a:buNone/>
              <a:defRPr sz="1200">
                <a:latin typeface="Barlow"/>
              </a:defRPr>
            </a:lvl1pPr>
            <a:lvl2pPr>
              <a:defRPr>
                <a:latin typeface="Barlow"/>
              </a:defRPr>
            </a:lvl2pPr>
            <a:lvl3pPr>
              <a:defRPr>
                <a:latin typeface="Barlow"/>
              </a:defRPr>
            </a:lvl3pPr>
            <a:lvl4pPr>
              <a:defRPr>
                <a:latin typeface="Barlow"/>
              </a:defRPr>
            </a:lvl4pPr>
            <a:lvl5pPr>
              <a:defRPr>
                <a:latin typeface="Barlow"/>
              </a:defRPr>
            </a:lvl5pPr>
          </a:lstStyle>
          <a:p>
            <a:pPr lvl="0"/>
            <a:r>
              <a:rPr lang="fr-FR" dirty="0"/>
              <a:t>Cliquez pour ajouter du texte</a:t>
            </a:r>
          </a:p>
        </p:txBody>
      </p:sp>
      <p:sp>
        <p:nvSpPr>
          <p:cNvPr id="37" name="Espace réservé du texte 2">
            <a:extLst>
              <a:ext uri="{FF2B5EF4-FFF2-40B4-BE49-F238E27FC236}">
                <a16:creationId xmlns:a16="http://schemas.microsoft.com/office/drawing/2014/main" id="{9168270A-7BC1-4728-9ED8-24DCBC64F5D6}"/>
              </a:ext>
            </a:extLst>
          </p:cNvPr>
          <p:cNvSpPr>
            <a:spLocks noGrp="1"/>
          </p:cNvSpPr>
          <p:nvPr>
            <p:ph type="body" sz="quarter" idx="15" hasCustomPrompt="1"/>
          </p:nvPr>
        </p:nvSpPr>
        <p:spPr>
          <a:xfrm>
            <a:off x="7451858" y="5200822"/>
            <a:ext cx="2489200" cy="809625"/>
          </a:xfrm>
          <a:prstGeom prst="rect">
            <a:avLst/>
          </a:prstGeom>
        </p:spPr>
        <p:txBody>
          <a:bodyPr/>
          <a:lstStyle>
            <a:lvl1pPr marL="76200" indent="0">
              <a:buNone/>
              <a:defRPr sz="1200">
                <a:latin typeface="Barlow"/>
              </a:defRPr>
            </a:lvl1pPr>
            <a:lvl2pPr>
              <a:defRPr>
                <a:latin typeface="Barlow"/>
              </a:defRPr>
            </a:lvl2pPr>
            <a:lvl3pPr>
              <a:defRPr>
                <a:latin typeface="Barlow"/>
              </a:defRPr>
            </a:lvl3pPr>
            <a:lvl4pPr>
              <a:defRPr>
                <a:latin typeface="Barlow"/>
              </a:defRPr>
            </a:lvl4pPr>
            <a:lvl5pPr>
              <a:defRPr>
                <a:latin typeface="Barlow"/>
              </a:defRPr>
            </a:lvl5pPr>
          </a:lstStyle>
          <a:p>
            <a:pPr lvl="0"/>
            <a:r>
              <a:rPr lang="fr-FR" dirty="0"/>
              <a:t>Cliquez pour ajouter du texte</a:t>
            </a:r>
          </a:p>
        </p:txBody>
      </p:sp>
      <p:sp>
        <p:nvSpPr>
          <p:cNvPr id="38" name="Google Shape;32;p6">
            <a:extLst>
              <a:ext uri="{FF2B5EF4-FFF2-40B4-BE49-F238E27FC236}">
                <a16:creationId xmlns:a16="http://schemas.microsoft.com/office/drawing/2014/main" id="{13D7A270-8E6B-40F9-8D25-B94CC804B12D}"/>
              </a:ext>
            </a:extLst>
          </p:cNvPr>
          <p:cNvSpPr txBox="1">
            <a:spLocks noGrp="1"/>
          </p:cNvSpPr>
          <p:nvPr>
            <p:ph type="sldNum" idx="4"/>
          </p:nvPr>
        </p:nvSpPr>
        <p:spPr>
          <a:xfrm>
            <a:off x="11264174" y="6154296"/>
            <a:ext cx="731600" cy="524800"/>
          </a:xfrm>
          <a:prstGeom prst="rect">
            <a:avLst/>
          </a:prstGeom>
          <a:ln>
            <a:noFill/>
          </a:ln>
        </p:spPr>
        <p:txBody>
          <a:bodyPr spcFirstLastPara="1" wrap="square" lIns="0" tIns="0" rIns="0" bIns="0" anchor="ctr" anchorCtr="0">
            <a:noAutofit/>
          </a:bodyPr>
          <a:lstStyle>
            <a:lvl1pPr lvl="0" algn="r" rtl="0">
              <a:buNone/>
              <a:defRPr>
                <a:solidFill>
                  <a:schemeClr val="bg1">
                    <a:lumMod val="50000"/>
                  </a:schemeClr>
                </a:solidFill>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fr-FR" smtClean="0">
                <a:solidFill>
                  <a:prstClr val="white">
                    <a:lumMod val="50000"/>
                  </a:prstClr>
                </a:solidFill>
              </a:rPr>
              <a:pPr/>
              <a:t>‹N°›</a:t>
            </a:fld>
            <a:endParaRPr lang="fr-FR" dirty="0">
              <a:solidFill>
                <a:prstClr val="white">
                  <a:lumMod val="50000"/>
                </a:prstClr>
              </a:solidFill>
            </a:endParaRPr>
          </a:p>
        </p:txBody>
      </p:sp>
      <p:sp>
        <p:nvSpPr>
          <p:cNvPr id="34" name="Espace réservé du texte 2">
            <a:extLst>
              <a:ext uri="{FF2B5EF4-FFF2-40B4-BE49-F238E27FC236}">
                <a16:creationId xmlns:a16="http://schemas.microsoft.com/office/drawing/2014/main" id="{A4A5DC99-3846-4DCC-9F34-58D0C3ECE3E9}"/>
              </a:ext>
            </a:extLst>
          </p:cNvPr>
          <p:cNvSpPr>
            <a:spLocks noGrp="1"/>
          </p:cNvSpPr>
          <p:nvPr>
            <p:ph type="body" sz="quarter" idx="16" hasCustomPrompt="1"/>
          </p:nvPr>
        </p:nvSpPr>
        <p:spPr>
          <a:xfrm>
            <a:off x="0" y="553661"/>
            <a:ext cx="5833582" cy="215900"/>
          </a:xfrm>
          <a:prstGeom prst="rect">
            <a:avLst/>
          </a:prstGeom>
        </p:spPr>
        <p:txBody>
          <a:bodyPr/>
          <a:lstStyle>
            <a:lvl1pPr marL="76200" indent="0">
              <a:buNone/>
              <a:defRPr sz="1500" b="1" i="1">
                <a:latin typeface="Barlow"/>
              </a:defRPr>
            </a:lvl1pPr>
          </a:lstStyle>
          <a:p>
            <a:pPr lvl="0"/>
            <a:r>
              <a:rPr lang="fr-FR" dirty="0"/>
              <a:t>Cliquez ici pour du texte</a:t>
            </a:r>
          </a:p>
        </p:txBody>
      </p:sp>
    </p:spTree>
    <p:extLst>
      <p:ext uri="{BB962C8B-B14F-4D97-AF65-F5344CB8AC3E}">
        <p14:creationId xmlns:p14="http://schemas.microsoft.com/office/powerpoint/2010/main" val="4402412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alendrier événement">
    <p:spTree>
      <p:nvGrpSpPr>
        <p:cNvPr id="1" name=""/>
        <p:cNvGrpSpPr/>
        <p:nvPr/>
      </p:nvGrpSpPr>
      <p:grpSpPr>
        <a:xfrm>
          <a:off x="0" y="0"/>
          <a:ext cx="0" cy="0"/>
          <a:chOff x="0" y="0"/>
          <a:chExt cx="0" cy="0"/>
        </a:xfrm>
      </p:grpSpPr>
      <p:sp>
        <p:nvSpPr>
          <p:cNvPr id="7" name="Google Shape;29;p6">
            <a:extLst>
              <a:ext uri="{FF2B5EF4-FFF2-40B4-BE49-F238E27FC236}">
                <a16:creationId xmlns:a16="http://schemas.microsoft.com/office/drawing/2014/main" id="{573C3066-7235-C74F-8A91-7ED440FE7014}"/>
              </a:ext>
            </a:extLst>
          </p:cNvPr>
          <p:cNvSpPr txBox="1">
            <a:spLocks noGrp="1"/>
          </p:cNvSpPr>
          <p:nvPr>
            <p:ph type="title" hasCustomPrompt="1"/>
          </p:nvPr>
        </p:nvSpPr>
        <p:spPr>
          <a:xfrm>
            <a:off x="980321" y="980322"/>
            <a:ext cx="10225523" cy="528400"/>
          </a:xfrm>
          <a:prstGeom prst="rect">
            <a:avLst/>
          </a:prstGeom>
        </p:spPr>
        <p:txBody>
          <a:bodyPr spcFirstLastPara="1" wrap="square" lIns="0" tIns="0" rIns="0" bIns="0" anchor="b" anchorCtr="0">
            <a:noAutofit/>
          </a:bodyPr>
          <a:lstStyle>
            <a:lvl1pPr lvl="0" rtl="0">
              <a:spcBef>
                <a:spcPts val="0"/>
              </a:spcBef>
              <a:spcAft>
                <a:spcPts val="0"/>
              </a:spcAft>
              <a:buSzPts val="3200"/>
              <a:buNone/>
              <a:defRPr sz="3000" b="1">
                <a:solidFill>
                  <a:srgbClr val="090095"/>
                </a:solidFill>
                <a:latin typeface="Montserrat" panose="00000800000000000000" pitchFamily="2" charset="0"/>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r>
              <a:rPr lang="fr-FR" dirty="0"/>
              <a:t>Cliquez pour ajouter le titre</a:t>
            </a:r>
            <a:endParaRPr dirty="0"/>
          </a:p>
        </p:txBody>
      </p:sp>
      <p:cxnSp>
        <p:nvCxnSpPr>
          <p:cNvPr id="15" name="Connecteur droit 14">
            <a:extLst>
              <a:ext uri="{FF2B5EF4-FFF2-40B4-BE49-F238E27FC236}">
                <a16:creationId xmlns:a16="http://schemas.microsoft.com/office/drawing/2014/main" id="{DFD7E31D-30ED-274C-B1C5-11BA3D0F7F5A}"/>
              </a:ext>
            </a:extLst>
          </p:cNvPr>
          <p:cNvCxnSpPr>
            <a:cxnSpLocks/>
          </p:cNvCxnSpPr>
          <p:nvPr userDrawn="1"/>
        </p:nvCxnSpPr>
        <p:spPr>
          <a:xfrm>
            <a:off x="162525" y="1261228"/>
            <a:ext cx="612000" cy="0"/>
          </a:xfrm>
          <a:prstGeom prst="line">
            <a:avLst/>
          </a:prstGeom>
          <a:ln w="76200">
            <a:solidFill>
              <a:srgbClr val="E7302A"/>
            </a:solidFill>
          </a:ln>
        </p:spPr>
        <p:style>
          <a:lnRef idx="1">
            <a:schemeClr val="accent1"/>
          </a:lnRef>
          <a:fillRef idx="0">
            <a:schemeClr val="accent1"/>
          </a:fillRef>
          <a:effectRef idx="0">
            <a:schemeClr val="accent1"/>
          </a:effectRef>
          <a:fontRef idx="minor">
            <a:schemeClr val="tx1"/>
          </a:fontRef>
        </p:style>
      </p:cxnSp>
      <p:sp>
        <p:nvSpPr>
          <p:cNvPr id="5" name="Google Shape;355;p39">
            <a:extLst>
              <a:ext uri="{FF2B5EF4-FFF2-40B4-BE49-F238E27FC236}">
                <a16:creationId xmlns:a16="http://schemas.microsoft.com/office/drawing/2014/main" id="{A6917F3B-B247-4FE0-8A02-DFE4C2FFA89D}"/>
              </a:ext>
            </a:extLst>
          </p:cNvPr>
          <p:cNvSpPr/>
          <p:nvPr userDrawn="1"/>
        </p:nvSpPr>
        <p:spPr>
          <a:xfrm>
            <a:off x="10313611" y="3674600"/>
            <a:ext cx="1097200" cy="524800"/>
          </a:xfrm>
          <a:prstGeom prst="homePlate">
            <a:avLst>
              <a:gd name="adj" fmla="val 32030"/>
            </a:avLst>
          </a:prstGeom>
          <a:solidFill>
            <a:schemeClr val="bg1">
              <a:lumMod val="85000"/>
            </a:schemeClr>
          </a:solidFill>
          <a:ln>
            <a:noFill/>
          </a:ln>
          <a:effectLst>
            <a:outerShdw blurRad="28575" dist="9525" algn="bl" rotWithShape="0">
              <a:srgbClr val="000000">
                <a:alpha val="20000"/>
              </a:srgbClr>
            </a:outerShdw>
          </a:effectLst>
        </p:spPr>
        <p:txBody>
          <a:bodyPr spcFirstLastPara="1" wrap="square" lIns="365733" tIns="0" rIns="0" bIns="0" anchor="ctr" anchorCtr="0">
            <a:noAutofit/>
          </a:bodyPr>
          <a:lstStyle/>
          <a:p>
            <a:r>
              <a:rPr lang="en" sz="1300">
                <a:solidFill>
                  <a:prstClr val="white"/>
                </a:solidFill>
                <a:latin typeface="Inria Sans"/>
                <a:ea typeface="Inria Sans"/>
                <a:cs typeface="Inria Sans"/>
                <a:sym typeface="Inria Sans"/>
              </a:rPr>
              <a:t>DEC</a:t>
            </a:r>
            <a:endParaRPr sz="1300">
              <a:solidFill>
                <a:prstClr val="white"/>
              </a:solidFill>
              <a:latin typeface="Inria Sans"/>
              <a:ea typeface="Inria Sans"/>
              <a:cs typeface="Inria Sans"/>
              <a:sym typeface="Inria Sans"/>
            </a:endParaRPr>
          </a:p>
        </p:txBody>
      </p:sp>
      <p:sp>
        <p:nvSpPr>
          <p:cNvPr id="6" name="Google Shape;356;p39">
            <a:extLst>
              <a:ext uri="{FF2B5EF4-FFF2-40B4-BE49-F238E27FC236}">
                <a16:creationId xmlns:a16="http://schemas.microsoft.com/office/drawing/2014/main" id="{D9185350-F0CC-4CA8-997A-407284A3B0FC}"/>
              </a:ext>
            </a:extLst>
          </p:cNvPr>
          <p:cNvSpPr/>
          <p:nvPr userDrawn="1"/>
        </p:nvSpPr>
        <p:spPr>
          <a:xfrm>
            <a:off x="9433499" y="3674600"/>
            <a:ext cx="1097200" cy="524800"/>
          </a:xfrm>
          <a:prstGeom prst="homePlate">
            <a:avLst>
              <a:gd name="adj" fmla="val 32030"/>
            </a:avLst>
          </a:prstGeom>
          <a:solidFill>
            <a:schemeClr val="bg1">
              <a:lumMod val="85000"/>
            </a:schemeClr>
          </a:solidFill>
          <a:ln>
            <a:noFill/>
          </a:ln>
          <a:effectLst>
            <a:outerShdw blurRad="28575" dist="9525" algn="bl" rotWithShape="0">
              <a:srgbClr val="000000">
                <a:alpha val="20000"/>
              </a:srgbClr>
            </a:outerShdw>
          </a:effectLst>
        </p:spPr>
        <p:txBody>
          <a:bodyPr spcFirstLastPara="1" wrap="square" lIns="365733" tIns="0" rIns="0" bIns="0" anchor="ctr" anchorCtr="0">
            <a:noAutofit/>
          </a:bodyPr>
          <a:lstStyle/>
          <a:p>
            <a:r>
              <a:rPr lang="en" sz="1300">
                <a:solidFill>
                  <a:prstClr val="white"/>
                </a:solidFill>
                <a:latin typeface="Inria Sans"/>
                <a:ea typeface="Inria Sans"/>
                <a:cs typeface="Inria Sans"/>
                <a:sym typeface="Inria Sans"/>
              </a:rPr>
              <a:t>NOV</a:t>
            </a:r>
            <a:endParaRPr sz="1300">
              <a:solidFill>
                <a:prstClr val="white"/>
              </a:solidFill>
              <a:latin typeface="Inria Sans"/>
              <a:ea typeface="Inria Sans"/>
              <a:cs typeface="Inria Sans"/>
              <a:sym typeface="Inria Sans"/>
            </a:endParaRPr>
          </a:p>
        </p:txBody>
      </p:sp>
      <p:sp>
        <p:nvSpPr>
          <p:cNvPr id="8" name="Google Shape;357;p39">
            <a:extLst>
              <a:ext uri="{FF2B5EF4-FFF2-40B4-BE49-F238E27FC236}">
                <a16:creationId xmlns:a16="http://schemas.microsoft.com/office/drawing/2014/main" id="{F499853F-E9EC-4C59-93C8-9ADA5E3EAF42}"/>
              </a:ext>
            </a:extLst>
          </p:cNvPr>
          <p:cNvSpPr/>
          <p:nvPr userDrawn="1"/>
        </p:nvSpPr>
        <p:spPr>
          <a:xfrm>
            <a:off x="8553387" y="3674600"/>
            <a:ext cx="1097200" cy="524800"/>
          </a:xfrm>
          <a:prstGeom prst="homePlate">
            <a:avLst>
              <a:gd name="adj" fmla="val 32030"/>
            </a:avLst>
          </a:prstGeom>
          <a:solidFill>
            <a:schemeClr val="bg1">
              <a:lumMod val="85000"/>
            </a:schemeClr>
          </a:solidFill>
          <a:ln>
            <a:noFill/>
          </a:ln>
          <a:effectLst>
            <a:outerShdw blurRad="28575" dist="9525" algn="bl" rotWithShape="0">
              <a:srgbClr val="000000">
                <a:alpha val="20000"/>
              </a:srgbClr>
            </a:outerShdw>
          </a:effectLst>
        </p:spPr>
        <p:txBody>
          <a:bodyPr spcFirstLastPara="1" wrap="square" lIns="365733" tIns="0" rIns="0" bIns="0" anchor="ctr" anchorCtr="0">
            <a:noAutofit/>
          </a:bodyPr>
          <a:lstStyle/>
          <a:p>
            <a:r>
              <a:rPr lang="en" sz="1300">
                <a:solidFill>
                  <a:prstClr val="white"/>
                </a:solidFill>
                <a:latin typeface="Inria Sans"/>
                <a:ea typeface="Inria Sans"/>
                <a:cs typeface="Inria Sans"/>
                <a:sym typeface="Inria Sans"/>
              </a:rPr>
              <a:t>OCT</a:t>
            </a:r>
            <a:endParaRPr sz="1300">
              <a:solidFill>
                <a:prstClr val="white"/>
              </a:solidFill>
              <a:latin typeface="Inria Sans"/>
              <a:ea typeface="Inria Sans"/>
              <a:cs typeface="Inria Sans"/>
              <a:sym typeface="Inria Sans"/>
            </a:endParaRPr>
          </a:p>
        </p:txBody>
      </p:sp>
      <p:sp>
        <p:nvSpPr>
          <p:cNvPr id="9" name="Google Shape;358;p39">
            <a:extLst>
              <a:ext uri="{FF2B5EF4-FFF2-40B4-BE49-F238E27FC236}">
                <a16:creationId xmlns:a16="http://schemas.microsoft.com/office/drawing/2014/main" id="{FCB5DEF3-921F-4D69-93B5-46ED49FC980A}"/>
              </a:ext>
            </a:extLst>
          </p:cNvPr>
          <p:cNvSpPr/>
          <p:nvPr userDrawn="1"/>
        </p:nvSpPr>
        <p:spPr>
          <a:xfrm>
            <a:off x="7673275" y="3674600"/>
            <a:ext cx="1097200" cy="524800"/>
          </a:xfrm>
          <a:prstGeom prst="homePlate">
            <a:avLst>
              <a:gd name="adj" fmla="val 32030"/>
            </a:avLst>
          </a:prstGeom>
          <a:solidFill>
            <a:schemeClr val="bg1">
              <a:lumMod val="75000"/>
            </a:schemeClr>
          </a:solidFill>
          <a:ln>
            <a:noFill/>
          </a:ln>
          <a:effectLst>
            <a:outerShdw blurRad="28575" dist="9525" algn="bl" rotWithShape="0">
              <a:srgbClr val="000000">
                <a:alpha val="20000"/>
              </a:srgbClr>
            </a:outerShdw>
          </a:effectLst>
        </p:spPr>
        <p:txBody>
          <a:bodyPr spcFirstLastPara="1" wrap="square" lIns="365733" tIns="0" rIns="0" bIns="0" anchor="ctr" anchorCtr="0">
            <a:noAutofit/>
          </a:bodyPr>
          <a:lstStyle/>
          <a:p>
            <a:r>
              <a:rPr lang="en" sz="1300">
                <a:solidFill>
                  <a:srgbClr val="44546A"/>
                </a:solidFill>
                <a:latin typeface="Inria Sans"/>
                <a:ea typeface="Inria Sans"/>
                <a:cs typeface="Inria Sans"/>
                <a:sym typeface="Inria Sans"/>
              </a:rPr>
              <a:t>SEP</a:t>
            </a:r>
            <a:endParaRPr sz="1300">
              <a:solidFill>
                <a:srgbClr val="44546A"/>
              </a:solidFill>
              <a:latin typeface="Inria Sans"/>
              <a:ea typeface="Inria Sans"/>
              <a:cs typeface="Inria Sans"/>
              <a:sym typeface="Inria Sans"/>
            </a:endParaRPr>
          </a:p>
        </p:txBody>
      </p:sp>
      <p:sp>
        <p:nvSpPr>
          <p:cNvPr id="10" name="Google Shape;359;p39">
            <a:extLst>
              <a:ext uri="{FF2B5EF4-FFF2-40B4-BE49-F238E27FC236}">
                <a16:creationId xmlns:a16="http://schemas.microsoft.com/office/drawing/2014/main" id="{7947BD96-7699-4850-A4FD-5E8884B5016B}"/>
              </a:ext>
            </a:extLst>
          </p:cNvPr>
          <p:cNvSpPr/>
          <p:nvPr userDrawn="1"/>
        </p:nvSpPr>
        <p:spPr>
          <a:xfrm>
            <a:off x="6793163" y="3674600"/>
            <a:ext cx="1097200" cy="524800"/>
          </a:xfrm>
          <a:prstGeom prst="homePlate">
            <a:avLst>
              <a:gd name="adj" fmla="val 32030"/>
            </a:avLst>
          </a:prstGeom>
          <a:solidFill>
            <a:schemeClr val="bg1">
              <a:lumMod val="75000"/>
            </a:schemeClr>
          </a:solidFill>
          <a:ln>
            <a:noFill/>
          </a:ln>
          <a:effectLst>
            <a:outerShdw blurRad="28575" dist="9525" algn="bl" rotWithShape="0">
              <a:srgbClr val="000000">
                <a:alpha val="20000"/>
              </a:srgbClr>
            </a:outerShdw>
          </a:effectLst>
        </p:spPr>
        <p:txBody>
          <a:bodyPr spcFirstLastPara="1" wrap="square" lIns="365733" tIns="0" rIns="0" bIns="0" anchor="ctr" anchorCtr="0">
            <a:noAutofit/>
          </a:bodyPr>
          <a:lstStyle/>
          <a:p>
            <a:r>
              <a:rPr lang="en" sz="1300" dirty="0">
                <a:solidFill>
                  <a:srgbClr val="44546A"/>
                </a:solidFill>
                <a:latin typeface="Inria Sans"/>
                <a:ea typeface="Inria Sans"/>
                <a:cs typeface="Inria Sans"/>
                <a:sym typeface="Inria Sans"/>
              </a:rPr>
              <a:t>AOU</a:t>
            </a:r>
            <a:endParaRPr sz="1300" dirty="0">
              <a:solidFill>
                <a:srgbClr val="44546A"/>
              </a:solidFill>
              <a:latin typeface="Inria Sans"/>
              <a:ea typeface="Inria Sans"/>
              <a:cs typeface="Inria Sans"/>
              <a:sym typeface="Inria Sans"/>
            </a:endParaRPr>
          </a:p>
        </p:txBody>
      </p:sp>
      <p:sp>
        <p:nvSpPr>
          <p:cNvPr id="11" name="Google Shape;360;p39">
            <a:extLst>
              <a:ext uri="{FF2B5EF4-FFF2-40B4-BE49-F238E27FC236}">
                <a16:creationId xmlns:a16="http://schemas.microsoft.com/office/drawing/2014/main" id="{0CE9AD65-B152-4313-9AE5-9C3378662474}"/>
              </a:ext>
            </a:extLst>
          </p:cNvPr>
          <p:cNvSpPr/>
          <p:nvPr userDrawn="1"/>
        </p:nvSpPr>
        <p:spPr>
          <a:xfrm>
            <a:off x="5913051" y="3674600"/>
            <a:ext cx="1097200" cy="524800"/>
          </a:xfrm>
          <a:prstGeom prst="homePlate">
            <a:avLst>
              <a:gd name="adj" fmla="val 32030"/>
            </a:avLst>
          </a:prstGeom>
          <a:solidFill>
            <a:schemeClr val="bg1">
              <a:lumMod val="75000"/>
            </a:schemeClr>
          </a:solidFill>
          <a:ln>
            <a:noFill/>
          </a:ln>
          <a:effectLst>
            <a:outerShdw blurRad="28575" dist="9525" algn="bl" rotWithShape="0">
              <a:srgbClr val="000000">
                <a:alpha val="20000"/>
              </a:srgbClr>
            </a:outerShdw>
          </a:effectLst>
        </p:spPr>
        <p:txBody>
          <a:bodyPr spcFirstLastPara="1" wrap="square" lIns="365733" tIns="0" rIns="0" bIns="0" anchor="ctr" anchorCtr="0">
            <a:noAutofit/>
          </a:bodyPr>
          <a:lstStyle/>
          <a:p>
            <a:r>
              <a:rPr lang="en" sz="1300" dirty="0">
                <a:solidFill>
                  <a:srgbClr val="44546A"/>
                </a:solidFill>
                <a:latin typeface="Inria Sans"/>
                <a:ea typeface="Inria Sans"/>
                <a:cs typeface="Inria Sans"/>
                <a:sym typeface="Inria Sans"/>
              </a:rPr>
              <a:t>JUL</a:t>
            </a:r>
            <a:endParaRPr sz="1300" dirty="0">
              <a:solidFill>
                <a:srgbClr val="44546A"/>
              </a:solidFill>
              <a:latin typeface="Inria Sans"/>
              <a:ea typeface="Inria Sans"/>
              <a:cs typeface="Inria Sans"/>
              <a:sym typeface="Inria Sans"/>
            </a:endParaRPr>
          </a:p>
        </p:txBody>
      </p:sp>
      <p:sp>
        <p:nvSpPr>
          <p:cNvPr id="12" name="Google Shape;361;p39">
            <a:extLst>
              <a:ext uri="{FF2B5EF4-FFF2-40B4-BE49-F238E27FC236}">
                <a16:creationId xmlns:a16="http://schemas.microsoft.com/office/drawing/2014/main" id="{68DDD71B-3AC7-4100-ADF8-56DAB8E36A7B}"/>
              </a:ext>
            </a:extLst>
          </p:cNvPr>
          <p:cNvSpPr/>
          <p:nvPr userDrawn="1"/>
        </p:nvSpPr>
        <p:spPr>
          <a:xfrm>
            <a:off x="5032939" y="3674600"/>
            <a:ext cx="1097200" cy="524800"/>
          </a:xfrm>
          <a:prstGeom prst="homePlate">
            <a:avLst>
              <a:gd name="adj" fmla="val 32030"/>
            </a:avLst>
          </a:prstGeom>
          <a:solidFill>
            <a:srgbClr val="A5A5A5"/>
          </a:solidFill>
          <a:ln>
            <a:noFill/>
          </a:ln>
          <a:effectLst>
            <a:outerShdw blurRad="28575" dist="9525" algn="bl" rotWithShape="0">
              <a:srgbClr val="000000">
                <a:alpha val="20000"/>
              </a:srgbClr>
            </a:outerShdw>
          </a:effectLst>
        </p:spPr>
        <p:txBody>
          <a:bodyPr spcFirstLastPara="1" wrap="square" lIns="365733" tIns="0" rIns="0" bIns="0" anchor="ctr" anchorCtr="0">
            <a:noAutofit/>
          </a:bodyPr>
          <a:lstStyle/>
          <a:p>
            <a:r>
              <a:rPr lang="en" sz="1300" dirty="0">
                <a:solidFill>
                  <a:prstClr val="white"/>
                </a:solidFill>
                <a:latin typeface="Inria Sans"/>
                <a:ea typeface="Inria Sans"/>
                <a:cs typeface="Inria Sans"/>
                <a:sym typeface="Inria Sans"/>
              </a:rPr>
              <a:t>JUN</a:t>
            </a:r>
            <a:endParaRPr sz="1300" dirty="0">
              <a:solidFill>
                <a:prstClr val="white"/>
              </a:solidFill>
              <a:latin typeface="Inria Sans"/>
              <a:ea typeface="Inria Sans"/>
              <a:cs typeface="Inria Sans"/>
              <a:sym typeface="Inria Sans"/>
            </a:endParaRPr>
          </a:p>
        </p:txBody>
      </p:sp>
      <p:sp>
        <p:nvSpPr>
          <p:cNvPr id="14" name="Google Shape;362;p39">
            <a:extLst>
              <a:ext uri="{FF2B5EF4-FFF2-40B4-BE49-F238E27FC236}">
                <a16:creationId xmlns:a16="http://schemas.microsoft.com/office/drawing/2014/main" id="{6EFB724A-B9E9-4E5A-9F4D-B08B33CBA00F}"/>
              </a:ext>
            </a:extLst>
          </p:cNvPr>
          <p:cNvSpPr/>
          <p:nvPr userDrawn="1"/>
        </p:nvSpPr>
        <p:spPr>
          <a:xfrm>
            <a:off x="4152825" y="3674600"/>
            <a:ext cx="1097200" cy="524800"/>
          </a:xfrm>
          <a:prstGeom prst="homePlate">
            <a:avLst>
              <a:gd name="adj" fmla="val 32030"/>
            </a:avLst>
          </a:prstGeom>
          <a:solidFill>
            <a:srgbClr val="A5A5A5"/>
          </a:solidFill>
          <a:ln>
            <a:noFill/>
          </a:ln>
          <a:effectLst>
            <a:outerShdw blurRad="28575" dist="9525" algn="bl" rotWithShape="0">
              <a:srgbClr val="000000">
                <a:alpha val="20000"/>
              </a:srgbClr>
            </a:outerShdw>
          </a:effectLst>
        </p:spPr>
        <p:txBody>
          <a:bodyPr spcFirstLastPara="1" wrap="square" lIns="365733" tIns="0" rIns="0" bIns="0" anchor="ctr" anchorCtr="0">
            <a:noAutofit/>
          </a:bodyPr>
          <a:lstStyle/>
          <a:p>
            <a:r>
              <a:rPr lang="en" sz="1300" dirty="0">
                <a:solidFill>
                  <a:prstClr val="white"/>
                </a:solidFill>
                <a:latin typeface="Inria Sans"/>
                <a:ea typeface="Inria Sans"/>
                <a:cs typeface="Inria Sans"/>
                <a:sym typeface="Inria Sans"/>
              </a:rPr>
              <a:t>MAI</a:t>
            </a:r>
            <a:endParaRPr sz="1300" dirty="0">
              <a:solidFill>
                <a:prstClr val="white"/>
              </a:solidFill>
              <a:latin typeface="Inria Sans"/>
              <a:ea typeface="Inria Sans"/>
              <a:cs typeface="Inria Sans"/>
              <a:sym typeface="Inria Sans"/>
            </a:endParaRPr>
          </a:p>
        </p:txBody>
      </p:sp>
      <p:sp>
        <p:nvSpPr>
          <p:cNvPr id="16" name="Google Shape;363;p39">
            <a:extLst>
              <a:ext uri="{FF2B5EF4-FFF2-40B4-BE49-F238E27FC236}">
                <a16:creationId xmlns:a16="http://schemas.microsoft.com/office/drawing/2014/main" id="{A51EAC1D-96D9-4AFA-8614-35927E08B8EC}"/>
              </a:ext>
            </a:extLst>
          </p:cNvPr>
          <p:cNvSpPr/>
          <p:nvPr userDrawn="1"/>
        </p:nvSpPr>
        <p:spPr>
          <a:xfrm>
            <a:off x="3272713" y="3674600"/>
            <a:ext cx="1097200" cy="524800"/>
          </a:xfrm>
          <a:prstGeom prst="homePlate">
            <a:avLst>
              <a:gd name="adj" fmla="val 32030"/>
            </a:avLst>
          </a:prstGeom>
          <a:solidFill>
            <a:srgbClr val="A5A5A5"/>
          </a:solidFill>
          <a:ln>
            <a:noFill/>
          </a:ln>
          <a:effectLst>
            <a:outerShdw blurRad="28575" dist="9525" algn="bl" rotWithShape="0">
              <a:srgbClr val="000000">
                <a:alpha val="20000"/>
              </a:srgbClr>
            </a:outerShdw>
          </a:effectLst>
        </p:spPr>
        <p:txBody>
          <a:bodyPr spcFirstLastPara="1" wrap="square" lIns="365733" tIns="0" rIns="0" bIns="0" anchor="ctr" anchorCtr="0">
            <a:noAutofit/>
          </a:bodyPr>
          <a:lstStyle/>
          <a:p>
            <a:r>
              <a:rPr lang="en" sz="1300" dirty="0">
                <a:solidFill>
                  <a:prstClr val="white"/>
                </a:solidFill>
                <a:latin typeface="Inria Sans"/>
                <a:ea typeface="Inria Sans"/>
                <a:cs typeface="Inria Sans"/>
                <a:sym typeface="Inria Sans"/>
              </a:rPr>
              <a:t>AVR</a:t>
            </a:r>
            <a:endParaRPr sz="1300" dirty="0">
              <a:solidFill>
                <a:prstClr val="white"/>
              </a:solidFill>
              <a:latin typeface="Inria Sans"/>
              <a:ea typeface="Inria Sans"/>
              <a:cs typeface="Inria Sans"/>
              <a:sym typeface="Inria Sans"/>
            </a:endParaRPr>
          </a:p>
        </p:txBody>
      </p:sp>
      <p:sp>
        <p:nvSpPr>
          <p:cNvPr id="17" name="Google Shape;364;p39">
            <a:extLst>
              <a:ext uri="{FF2B5EF4-FFF2-40B4-BE49-F238E27FC236}">
                <a16:creationId xmlns:a16="http://schemas.microsoft.com/office/drawing/2014/main" id="{7EF23AB7-2E94-4B64-8792-8B4684082FAB}"/>
              </a:ext>
            </a:extLst>
          </p:cNvPr>
          <p:cNvSpPr/>
          <p:nvPr userDrawn="1"/>
        </p:nvSpPr>
        <p:spPr>
          <a:xfrm>
            <a:off x="2392601" y="3674600"/>
            <a:ext cx="1097200" cy="524800"/>
          </a:xfrm>
          <a:prstGeom prst="homePlate">
            <a:avLst>
              <a:gd name="adj" fmla="val 32030"/>
            </a:avLst>
          </a:prstGeom>
          <a:solidFill>
            <a:srgbClr val="424650"/>
          </a:solidFill>
          <a:ln>
            <a:noFill/>
          </a:ln>
          <a:effectLst>
            <a:outerShdw blurRad="28575" dist="9525" algn="bl" rotWithShape="0">
              <a:srgbClr val="000000">
                <a:alpha val="20000"/>
              </a:srgbClr>
            </a:outerShdw>
          </a:effectLst>
        </p:spPr>
        <p:txBody>
          <a:bodyPr spcFirstLastPara="1" wrap="square" lIns="365733" tIns="0" rIns="0" bIns="0" anchor="ctr" anchorCtr="0">
            <a:noAutofit/>
          </a:bodyPr>
          <a:lstStyle/>
          <a:p>
            <a:r>
              <a:rPr lang="en" sz="1300">
                <a:solidFill>
                  <a:prstClr val="white"/>
                </a:solidFill>
                <a:latin typeface="Inria Sans"/>
                <a:ea typeface="Inria Sans"/>
                <a:cs typeface="Inria Sans"/>
                <a:sym typeface="Inria Sans"/>
              </a:rPr>
              <a:t>MAR</a:t>
            </a:r>
            <a:endParaRPr sz="1300">
              <a:solidFill>
                <a:prstClr val="white"/>
              </a:solidFill>
              <a:latin typeface="Inria Sans"/>
              <a:ea typeface="Inria Sans"/>
              <a:cs typeface="Inria Sans"/>
              <a:sym typeface="Inria Sans"/>
            </a:endParaRPr>
          </a:p>
        </p:txBody>
      </p:sp>
      <p:sp>
        <p:nvSpPr>
          <p:cNvPr id="18" name="Google Shape;365;p39">
            <a:extLst>
              <a:ext uri="{FF2B5EF4-FFF2-40B4-BE49-F238E27FC236}">
                <a16:creationId xmlns:a16="http://schemas.microsoft.com/office/drawing/2014/main" id="{1AB603DA-08EF-4980-8149-506F324E79B9}"/>
              </a:ext>
            </a:extLst>
          </p:cNvPr>
          <p:cNvSpPr/>
          <p:nvPr userDrawn="1"/>
        </p:nvSpPr>
        <p:spPr>
          <a:xfrm>
            <a:off x="1512489" y="3674600"/>
            <a:ext cx="1097200" cy="524800"/>
          </a:xfrm>
          <a:prstGeom prst="homePlate">
            <a:avLst>
              <a:gd name="adj" fmla="val 32030"/>
            </a:avLst>
          </a:prstGeom>
          <a:solidFill>
            <a:srgbClr val="424650"/>
          </a:solidFill>
          <a:ln>
            <a:noFill/>
          </a:ln>
          <a:effectLst>
            <a:outerShdw blurRad="28575" dist="9525" algn="bl" rotWithShape="0">
              <a:srgbClr val="000000">
                <a:alpha val="20000"/>
              </a:srgbClr>
            </a:outerShdw>
          </a:effectLst>
        </p:spPr>
        <p:txBody>
          <a:bodyPr spcFirstLastPara="1" wrap="square" lIns="365733" tIns="0" rIns="0" bIns="0" anchor="ctr" anchorCtr="0">
            <a:noAutofit/>
          </a:bodyPr>
          <a:lstStyle/>
          <a:p>
            <a:r>
              <a:rPr lang="en" sz="1300" dirty="0">
                <a:solidFill>
                  <a:prstClr val="white"/>
                </a:solidFill>
                <a:latin typeface="Inria Sans"/>
                <a:ea typeface="Inria Sans"/>
                <a:cs typeface="Inria Sans"/>
                <a:sym typeface="Inria Sans"/>
              </a:rPr>
              <a:t>FEV</a:t>
            </a:r>
            <a:endParaRPr sz="1300" dirty="0">
              <a:solidFill>
                <a:prstClr val="white"/>
              </a:solidFill>
              <a:latin typeface="Inria Sans"/>
              <a:ea typeface="Inria Sans"/>
              <a:cs typeface="Inria Sans"/>
              <a:sym typeface="Inria Sans"/>
            </a:endParaRPr>
          </a:p>
        </p:txBody>
      </p:sp>
      <p:sp>
        <p:nvSpPr>
          <p:cNvPr id="19" name="Google Shape;366;p39">
            <a:extLst>
              <a:ext uri="{FF2B5EF4-FFF2-40B4-BE49-F238E27FC236}">
                <a16:creationId xmlns:a16="http://schemas.microsoft.com/office/drawing/2014/main" id="{EB824AA2-6F57-4B5D-B340-E66B5EBBB04E}"/>
              </a:ext>
            </a:extLst>
          </p:cNvPr>
          <p:cNvSpPr/>
          <p:nvPr userDrawn="1"/>
        </p:nvSpPr>
        <p:spPr>
          <a:xfrm>
            <a:off x="632377" y="3674600"/>
            <a:ext cx="1097200" cy="524800"/>
          </a:xfrm>
          <a:prstGeom prst="homePlate">
            <a:avLst>
              <a:gd name="adj" fmla="val 32030"/>
            </a:avLst>
          </a:prstGeom>
          <a:solidFill>
            <a:srgbClr val="424650"/>
          </a:solidFill>
          <a:ln>
            <a:noFill/>
          </a:ln>
          <a:effectLst>
            <a:outerShdw blurRad="28575" dist="9525" algn="bl" rotWithShape="0">
              <a:srgbClr val="000000">
                <a:alpha val="20000"/>
              </a:srgbClr>
            </a:outerShdw>
          </a:effectLst>
        </p:spPr>
        <p:txBody>
          <a:bodyPr spcFirstLastPara="1" wrap="square" lIns="365733" tIns="0" rIns="0" bIns="0" anchor="ctr" anchorCtr="0">
            <a:noAutofit/>
          </a:bodyPr>
          <a:lstStyle/>
          <a:p>
            <a:r>
              <a:rPr lang="en" sz="1300" dirty="0">
                <a:solidFill>
                  <a:prstClr val="white"/>
                </a:solidFill>
                <a:latin typeface="Inria Sans"/>
                <a:ea typeface="Inria Sans"/>
                <a:cs typeface="Inria Sans"/>
                <a:sym typeface="Inria Sans"/>
              </a:rPr>
              <a:t>JAN</a:t>
            </a:r>
            <a:endParaRPr sz="1300" dirty="0">
              <a:solidFill>
                <a:prstClr val="white"/>
              </a:solidFill>
              <a:latin typeface="Inria Sans"/>
              <a:ea typeface="Inria Sans"/>
              <a:cs typeface="Inria Sans"/>
              <a:sym typeface="Inria Sans"/>
            </a:endParaRPr>
          </a:p>
        </p:txBody>
      </p:sp>
      <p:sp>
        <p:nvSpPr>
          <p:cNvPr id="20" name="Google Shape;367;p39">
            <a:extLst>
              <a:ext uri="{FF2B5EF4-FFF2-40B4-BE49-F238E27FC236}">
                <a16:creationId xmlns:a16="http://schemas.microsoft.com/office/drawing/2014/main" id="{907ADFC6-280C-40FD-8EB0-FF055E6C6C95}"/>
              </a:ext>
            </a:extLst>
          </p:cNvPr>
          <p:cNvSpPr/>
          <p:nvPr userDrawn="1"/>
        </p:nvSpPr>
        <p:spPr>
          <a:xfrm>
            <a:off x="0" y="3674600"/>
            <a:ext cx="849600" cy="524800"/>
          </a:xfrm>
          <a:prstGeom prst="homePlate">
            <a:avLst>
              <a:gd name="adj" fmla="val 32030"/>
            </a:avLst>
          </a:prstGeom>
          <a:solidFill>
            <a:schemeClr val="lt2"/>
          </a:solidFill>
          <a:ln>
            <a:noFill/>
          </a:ln>
          <a:effectLst>
            <a:outerShdw blurRad="28575" dist="9525" algn="bl" rotWithShape="0">
              <a:srgbClr val="000000">
                <a:alpha val="20000"/>
              </a:srgbClr>
            </a:outerShdw>
          </a:effectLst>
        </p:spPr>
        <p:txBody>
          <a:bodyPr spcFirstLastPara="1" wrap="square" lIns="121900" tIns="121900" rIns="121900" bIns="121900" anchor="ctr" anchorCtr="0">
            <a:noAutofit/>
          </a:bodyPr>
          <a:lstStyle/>
          <a:p>
            <a:pPr algn="ctr"/>
            <a:endParaRPr sz="1300">
              <a:solidFill>
                <a:prstClr val="black"/>
              </a:solidFill>
            </a:endParaRPr>
          </a:p>
        </p:txBody>
      </p:sp>
      <p:grpSp>
        <p:nvGrpSpPr>
          <p:cNvPr id="32" name="Groupe 31">
            <a:extLst>
              <a:ext uri="{FF2B5EF4-FFF2-40B4-BE49-F238E27FC236}">
                <a16:creationId xmlns:a16="http://schemas.microsoft.com/office/drawing/2014/main" id="{2E5BD6C3-AF6B-4FF6-B08A-546E089BBDA1}"/>
              </a:ext>
            </a:extLst>
          </p:cNvPr>
          <p:cNvGrpSpPr/>
          <p:nvPr userDrawn="1"/>
        </p:nvGrpSpPr>
        <p:grpSpPr>
          <a:xfrm>
            <a:off x="1025231" y="3042575"/>
            <a:ext cx="9702585" cy="1788850"/>
            <a:chOff x="1025231" y="3042575"/>
            <a:chExt cx="9702585" cy="1788850"/>
          </a:xfrm>
        </p:grpSpPr>
        <p:cxnSp>
          <p:nvCxnSpPr>
            <p:cNvPr id="33" name="Google Shape;368;p39">
              <a:extLst>
                <a:ext uri="{FF2B5EF4-FFF2-40B4-BE49-F238E27FC236}">
                  <a16:creationId xmlns:a16="http://schemas.microsoft.com/office/drawing/2014/main" id="{FD6FE5E1-23EE-42A7-8FC1-8F324CCE0BD1}"/>
                </a:ext>
              </a:extLst>
            </p:cNvPr>
            <p:cNvCxnSpPr/>
            <p:nvPr/>
          </p:nvCxnSpPr>
          <p:spPr>
            <a:xfrm rot="10800000">
              <a:off x="1025231" y="3042575"/>
              <a:ext cx="0" cy="664800"/>
            </a:xfrm>
            <a:prstGeom prst="straightConnector1">
              <a:avLst/>
            </a:prstGeom>
            <a:noFill/>
            <a:ln w="9525" cap="flat" cmpd="sng">
              <a:solidFill>
                <a:srgbClr val="D6DAE0"/>
              </a:solidFill>
              <a:prstDash val="solid"/>
              <a:round/>
              <a:headEnd type="oval" w="med" len="med"/>
              <a:tailEnd type="oval" w="med" len="med"/>
            </a:ln>
          </p:spPr>
        </p:cxnSp>
        <p:cxnSp>
          <p:nvCxnSpPr>
            <p:cNvPr id="34" name="Google Shape;370;p39">
              <a:extLst>
                <a:ext uri="{FF2B5EF4-FFF2-40B4-BE49-F238E27FC236}">
                  <a16:creationId xmlns:a16="http://schemas.microsoft.com/office/drawing/2014/main" id="{E926AE98-63E1-4A67-BB1C-5A86900B37A2}"/>
                </a:ext>
              </a:extLst>
            </p:cNvPr>
            <p:cNvCxnSpPr/>
            <p:nvPr/>
          </p:nvCxnSpPr>
          <p:spPr>
            <a:xfrm rot="10800000">
              <a:off x="2786877" y="3042575"/>
              <a:ext cx="0" cy="664800"/>
            </a:xfrm>
            <a:prstGeom prst="straightConnector1">
              <a:avLst/>
            </a:prstGeom>
            <a:noFill/>
            <a:ln w="9525" cap="flat" cmpd="sng">
              <a:solidFill>
                <a:srgbClr val="D6DAE0"/>
              </a:solidFill>
              <a:prstDash val="solid"/>
              <a:round/>
              <a:headEnd type="oval" w="med" len="med"/>
              <a:tailEnd type="oval" w="med" len="med"/>
            </a:ln>
          </p:spPr>
        </p:cxnSp>
        <p:cxnSp>
          <p:nvCxnSpPr>
            <p:cNvPr id="35" name="Google Shape;372;p39">
              <a:extLst>
                <a:ext uri="{FF2B5EF4-FFF2-40B4-BE49-F238E27FC236}">
                  <a16:creationId xmlns:a16="http://schemas.microsoft.com/office/drawing/2014/main" id="{B956DD69-B2CD-45AC-86CF-DC84AC3B4545}"/>
                </a:ext>
              </a:extLst>
            </p:cNvPr>
            <p:cNvCxnSpPr/>
            <p:nvPr/>
          </p:nvCxnSpPr>
          <p:spPr>
            <a:xfrm rot="10800000">
              <a:off x="4548524" y="3042575"/>
              <a:ext cx="0" cy="664800"/>
            </a:xfrm>
            <a:prstGeom prst="straightConnector1">
              <a:avLst/>
            </a:prstGeom>
            <a:noFill/>
            <a:ln w="9525" cap="flat" cmpd="sng">
              <a:solidFill>
                <a:srgbClr val="D6DAE0"/>
              </a:solidFill>
              <a:prstDash val="solid"/>
              <a:round/>
              <a:headEnd type="oval" w="med" len="med"/>
              <a:tailEnd type="oval" w="med" len="med"/>
            </a:ln>
          </p:spPr>
        </p:cxnSp>
        <p:cxnSp>
          <p:nvCxnSpPr>
            <p:cNvPr id="36" name="Google Shape;374;p39">
              <a:extLst>
                <a:ext uri="{FF2B5EF4-FFF2-40B4-BE49-F238E27FC236}">
                  <a16:creationId xmlns:a16="http://schemas.microsoft.com/office/drawing/2014/main" id="{34F4559D-1516-4D76-8293-ECDA65532A7D}"/>
                </a:ext>
              </a:extLst>
            </p:cNvPr>
            <p:cNvCxnSpPr/>
            <p:nvPr/>
          </p:nvCxnSpPr>
          <p:spPr>
            <a:xfrm rot="10800000">
              <a:off x="6310171" y="3042575"/>
              <a:ext cx="0" cy="664800"/>
            </a:xfrm>
            <a:prstGeom prst="straightConnector1">
              <a:avLst/>
            </a:prstGeom>
            <a:noFill/>
            <a:ln w="9525" cap="flat" cmpd="sng">
              <a:solidFill>
                <a:srgbClr val="D6DAE0"/>
              </a:solidFill>
              <a:prstDash val="solid"/>
              <a:round/>
              <a:headEnd type="oval" w="med" len="med"/>
              <a:tailEnd type="oval" w="med" len="med"/>
            </a:ln>
          </p:spPr>
        </p:cxnSp>
        <p:cxnSp>
          <p:nvCxnSpPr>
            <p:cNvPr id="37" name="Google Shape;376;p39">
              <a:extLst>
                <a:ext uri="{FF2B5EF4-FFF2-40B4-BE49-F238E27FC236}">
                  <a16:creationId xmlns:a16="http://schemas.microsoft.com/office/drawing/2014/main" id="{D0B01B73-2107-4504-83F0-89AADA64418A}"/>
                </a:ext>
              </a:extLst>
            </p:cNvPr>
            <p:cNvCxnSpPr/>
            <p:nvPr/>
          </p:nvCxnSpPr>
          <p:spPr>
            <a:xfrm rot="10800000">
              <a:off x="8071817" y="3042575"/>
              <a:ext cx="0" cy="664800"/>
            </a:xfrm>
            <a:prstGeom prst="straightConnector1">
              <a:avLst/>
            </a:prstGeom>
            <a:noFill/>
            <a:ln w="9525" cap="flat" cmpd="sng">
              <a:solidFill>
                <a:srgbClr val="D6DAE0"/>
              </a:solidFill>
              <a:prstDash val="solid"/>
              <a:round/>
              <a:headEnd type="oval" w="med" len="med"/>
              <a:tailEnd type="oval" w="med" len="med"/>
            </a:ln>
          </p:spPr>
        </p:cxnSp>
        <p:cxnSp>
          <p:nvCxnSpPr>
            <p:cNvPr id="38" name="Google Shape;378;p39">
              <a:extLst>
                <a:ext uri="{FF2B5EF4-FFF2-40B4-BE49-F238E27FC236}">
                  <a16:creationId xmlns:a16="http://schemas.microsoft.com/office/drawing/2014/main" id="{1667B7EF-206C-4106-A932-C360A4901C37}"/>
                </a:ext>
              </a:extLst>
            </p:cNvPr>
            <p:cNvCxnSpPr/>
            <p:nvPr/>
          </p:nvCxnSpPr>
          <p:spPr>
            <a:xfrm rot="10800000">
              <a:off x="9833464" y="3042575"/>
              <a:ext cx="0" cy="664800"/>
            </a:xfrm>
            <a:prstGeom prst="straightConnector1">
              <a:avLst/>
            </a:prstGeom>
            <a:noFill/>
            <a:ln w="9525" cap="flat" cmpd="sng">
              <a:solidFill>
                <a:srgbClr val="D6DAE0"/>
              </a:solidFill>
              <a:prstDash val="solid"/>
              <a:round/>
              <a:headEnd type="oval" w="med" len="med"/>
              <a:tailEnd type="oval" w="med" len="med"/>
            </a:ln>
          </p:spPr>
        </p:cxnSp>
        <p:cxnSp>
          <p:nvCxnSpPr>
            <p:cNvPr id="39" name="Google Shape;380;p39">
              <a:extLst>
                <a:ext uri="{FF2B5EF4-FFF2-40B4-BE49-F238E27FC236}">
                  <a16:creationId xmlns:a16="http://schemas.microsoft.com/office/drawing/2014/main" id="{71639FCC-C762-4D38-BCAB-F288E0FBAC88}"/>
                </a:ext>
              </a:extLst>
            </p:cNvPr>
            <p:cNvCxnSpPr/>
            <p:nvPr/>
          </p:nvCxnSpPr>
          <p:spPr>
            <a:xfrm rot="10800000">
              <a:off x="1919583" y="4166625"/>
              <a:ext cx="0" cy="664800"/>
            </a:xfrm>
            <a:prstGeom prst="straightConnector1">
              <a:avLst/>
            </a:prstGeom>
            <a:noFill/>
            <a:ln w="9525" cap="flat" cmpd="sng">
              <a:solidFill>
                <a:srgbClr val="D6DAE0"/>
              </a:solidFill>
              <a:prstDash val="solid"/>
              <a:round/>
              <a:headEnd type="oval" w="med" len="med"/>
              <a:tailEnd type="oval" w="med" len="med"/>
            </a:ln>
          </p:spPr>
        </p:cxnSp>
        <p:cxnSp>
          <p:nvCxnSpPr>
            <p:cNvPr id="40" name="Google Shape;382;p39">
              <a:extLst>
                <a:ext uri="{FF2B5EF4-FFF2-40B4-BE49-F238E27FC236}">
                  <a16:creationId xmlns:a16="http://schemas.microsoft.com/office/drawing/2014/main" id="{7C19A26B-DB9C-44BD-AD93-C0BEA8CB5044}"/>
                </a:ext>
              </a:extLst>
            </p:cNvPr>
            <p:cNvCxnSpPr/>
            <p:nvPr/>
          </p:nvCxnSpPr>
          <p:spPr>
            <a:xfrm rot="10800000">
              <a:off x="3681229" y="4166625"/>
              <a:ext cx="0" cy="664800"/>
            </a:xfrm>
            <a:prstGeom prst="straightConnector1">
              <a:avLst/>
            </a:prstGeom>
            <a:noFill/>
            <a:ln w="9525" cap="flat" cmpd="sng">
              <a:solidFill>
                <a:srgbClr val="D6DAE0"/>
              </a:solidFill>
              <a:prstDash val="solid"/>
              <a:round/>
              <a:headEnd type="oval" w="med" len="med"/>
              <a:tailEnd type="oval" w="med" len="med"/>
            </a:ln>
          </p:spPr>
        </p:cxnSp>
        <p:cxnSp>
          <p:nvCxnSpPr>
            <p:cNvPr id="41" name="Google Shape;384;p39">
              <a:extLst>
                <a:ext uri="{FF2B5EF4-FFF2-40B4-BE49-F238E27FC236}">
                  <a16:creationId xmlns:a16="http://schemas.microsoft.com/office/drawing/2014/main" id="{CB048544-D82D-44B4-8EC2-42F3CDFFD383}"/>
                </a:ext>
              </a:extLst>
            </p:cNvPr>
            <p:cNvCxnSpPr/>
            <p:nvPr/>
          </p:nvCxnSpPr>
          <p:spPr>
            <a:xfrm rot="10800000">
              <a:off x="5442876" y="4166625"/>
              <a:ext cx="0" cy="664800"/>
            </a:xfrm>
            <a:prstGeom prst="straightConnector1">
              <a:avLst/>
            </a:prstGeom>
            <a:noFill/>
            <a:ln w="9525" cap="flat" cmpd="sng">
              <a:solidFill>
                <a:srgbClr val="D6DAE0"/>
              </a:solidFill>
              <a:prstDash val="solid"/>
              <a:round/>
              <a:headEnd type="oval" w="med" len="med"/>
              <a:tailEnd type="oval" w="med" len="med"/>
            </a:ln>
          </p:spPr>
        </p:cxnSp>
        <p:cxnSp>
          <p:nvCxnSpPr>
            <p:cNvPr id="42" name="Google Shape;386;p39">
              <a:extLst>
                <a:ext uri="{FF2B5EF4-FFF2-40B4-BE49-F238E27FC236}">
                  <a16:creationId xmlns:a16="http://schemas.microsoft.com/office/drawing/2014/main" id="{754E0C33-BAA3-4369-A30C-F498B55E13AE}"/>
                </a:ext>
              </a:extLst>
            </p:cNvPr>
            <p:cNvCxnSpPr/>
            <p:nvPr/>
          </p:nvCxnSpPr>
          <p:spPr>
            <a:xfrm rot="10800000">
              <a:off x="7204523" y="4166625"/>
              <a:ext cx="0" cy="664800"/>
            </a:xfrm>
            <a:prstGeom prst="straightConnector1">
              <a:avLst/>
            </a:prstGeom>
            <a:noFill/>
            <a:ln w="9525" cap="flat" cmpd="sng">
              <a:solidFill>
                <a:srgbClr val="D6DAE0"/>
              </a:solidFill>
              <a:prstDash val="solid"/>
              <a:round/>
              <a:headEnd type="oval" w="med" len="med"/>
              <a:tailEnd type="oval" w="med" len="med"/>
            </a:ln>
          </p:spPr>
        </p:cxnSp>
        <p:cxnSp>
          <p:nvCxnSpPr>
            <p:cNvPr id="43" name="Google Shape;388;p39">
              <a:extLst>
                <a:ext uri="{FF2B5EF4-FFF2-40B4-BE49-F238E27FC236}">
                  <a16:creationId xmlns:a16="http://schemas.microsoft.com/office/drawing/2014/main" id="{2E7D3906-9D6A-469D-B9C6-A8FAFD424E3B}"/>
                </a:ext>
              </a:extLst>
            </p:cNvPr>
            <p:cNvCxnSpPr/>
            <p:nvPr/>
          </p:nvCxnSpPr>
          <p:spPr>
            <a:xfrm rot="10800000">
              <a:off x="8966169" y="4166625"/>
              <a:ext cx="0" cy="664800"/>
            </a:xfrm>
            <a:prstGeom prst="straightConnector1">
              <a:avLst/>
            </a:prstGeom>
            <a:noFill/>
            <a:ln w="9525" cap="flat" cmpd="sng">
              <a:solidFill>
                <a:srgbClr val="D6DAE0"/>
              </a:solidFill>
              <a:prstDash val="solid"/>
              <a:round/>
              <a:headEnd type="oval" w="med" len="med"/>
              <a:tailEnd type="oval" w="med" len="med"/>
            </a:ln>
          </p:spPr>
        </p:cxnSp>
        <p:cxnSp>
          <p:nvCxnSpPr>
            <p:cNvPr id="44" name="Google Shape;390;p39">
              <a:extLst>
                <a:ext uri="{FF2B5EF4-FFF2-40B4-BE49-F238E27FC236}">
                  <a16:creationId xmlns:a16="http://schemas.microsoft.com/office/drawing/2014/main" id="{9E53BE1D-358C-4C86-B2D7-C8721CD57AAD}"/>
                </a:ext>
              </a:extLst>
            </p:cNvPr>
            <p:cNvCxnSpPr/>
            <p:nvPr/>
          </p:nvCxnSpPr>
          <p:spPr>
            <a:xfrm rot="10800000">
              <a:off x="10727816" y="4166625"/>
              <a:ext cx="0" cy="664800"/>
            </a:xfrm>
            <a:prstGeom prst="straightConnector1">
              <a:avLst/>
            </a:prstGeom>
            <a:noFill/>
            <a:ln w="9525" cap="flat" cmpd="sng">
              <a:solidFill>
                <a:srgbClr val="D6DAE0"/>
              </a:solidFill>
              <a:prstDash val="solid"/>
              <a:round/>
              <a:headEnd type="oval" w="med" len="med"/>
              <a:tailEnd type="oval" w="med" len="med"/>
            </a:ln>
          </p:spPr>
        </p:cxnSp>
      </p:grpSp>
      <p:sp>
        <p:nvSpPr>
          <p:cNvPr id="47" name="Espace réservé du texte 45">
            <a:extLst>
              <a:ext uri="{FF2B5EF4-FFF2-40B4-BE49-F238E27FC236}">
                <a16:creationId xmlns:a16="http://schemas.microsoft.com/office/drawing/2014/main" id="{A1FE6AFF-1DCB-42B0-8BC7-3FF47FADA590}"/>
              </a:ext>
            </a:extLst>
          </p:cNvPr>
          <p:cNvSpPr>
            <a:spLocks noGrp="1"/>
          </p:cNvSpPr>
          <p:nvPr>
            <p:ph type="body" sz="quarter" idx="13" hasCustomPrompt="1"/>
          </p:nvPr>
        </p:nvSpPr>
        <p:spPr>
          <a:xfrm>
            <a:off x="387257" y="2135188"/>
            <a:ext cx="1666875" cy="711200"/>
          </a:xfrm>
          <a:prstGeom prst="rect">
            <a:avLst/>
          </a:prstGeom>
        </p:spPr>
        <p:txBody>
          <a:bodyPr/>
          <a:lstStyle>
            <a:lvl1pPr marL="76200" indent="0">
              <a:buNone/>
              <a:defRPr sz="1000">
                <a:latin typeface="Barlow"/>
              </a:defRPr>
            </a:lvl1pPr>
            <a:lvl2pPr marL="457200" indent="0">
              <a:buFont typeface="+mj-lt"/>
              <a:buNone/>
              <a:defRPr sz="1000">
                <a:latin typeface="Barlow"/>
              </a:defRPr>
            </a:lvl2pPr>
            <a:lvl3pPr marL="914400" indent="0">
              <a:buFont typeface="+mj-lt"/>
              <a:buNone/>
              <a:defRPr sz="1000">
                <a:latin typeface="Barlow"/>
              </a:defRPr>
            </a:lvl3pPr>
            <a:lvl4pPr marL="1371600" indent="0">
              <a:buFont typeface="+mj-lt"/>
              <a:buNone/>
              <a:defRPr sz="1000">
                <a:latin typeface="Barlow"/>
              </a:defRPr>
            </a:lvl4pPr>
            <a:lvl5pPr marL="1828800" indent="0">
              <a:buFont typeface="+mj-lt"/>
              <a:buNone/>
              <a:defRPr sz="1000">
                <a:latin typeface="Barlow"/>
              </a:defRPr>
            </a:lvl5pPr>
          </a:lstStyle>
          <a:p>
            <a:pPr lvl="0"/>
            <a:r>
              <a:rPr lang="fr-FR" dirty="0"/>
              <a:t>Cliquez pour ajouter du texte</a:t>
            </a:r>
          </a:p>
        </p:txBody>
      </p:sp>
      <p:sp>
        <p:nvSpPr>
          <p:cNvPr id="49" name="Espace réservé du texte 45">
            <a:extLst>
              <a:ext uri="{FF2B5EF4-FFF2-40B4-BE49-F238E27FC236}">
                <a16:creationId xmlns:a16="http://schemas.microsoft.com/office/drawing/2014/main" id="{D02F4E13-A6B6-44E9-845D-EB36C06AEB6F}"/>
              </a:ext>
            </a:extLst>
          </p:cNvPr>
          <p:cNvSpPr>
            <a:spLocks noGrp="1"/>
          </p:cNvSpPr>
          <p:nvPr>
            <p:ph type="body" sz="quarter" idx="14" hasCustomPrompt="1"/>
          </p:nvPr>
        </p:nvSpPr>
        <p:spPr>
          <a:xfrm>
            <a:off x="2152393" y="2135092"/>
            <a:ext cx="1666875" cy="711200"/>
          </a:xfrm>
          <a:prstGeom prst="rect">
            <a:avLst/>
          </a:prstGeom>
        </p:spPr>
        <p:txBody>
          <a:bodyPr/>
          <a:lstStyle>
            <a:lvl1pPr marL="76200" indent="0">
              <a:buNone/>
              <a:defRPr sz="1000">
                <a:latin typeface="Barlow"/>
              </a:defRPr>
            </a:lvl1pPr>
            <a:lvl2pPr marL="457200" indent="0">
              <a:buFont typeface="+mj-lt"/>
              <a:buNone/>
              <a:defRPr sz="1000">
                <a:latin typeface="Barlow"/>
              </a:defRPr>
            </a:lvl2pPr>
            <a:lvl3pPr marL="914400" indent="0">
              <a:buFont typeface="+mj-lt"/>
              <a:buNone/>
              <a:defRPr sz="1000">
                <a:latin typeface="Barlow"/>
              </a:defRPr>
            </a:lvl3pPr>
            <a:lvl4pPr marL="1371600" indent="0">
              <a:buFont typeface="+mj-lt"/>
              <a:buNone/>
              <a:defRPr sz="1000">
                <a:latin typeface="Barlow"/>
              </a:defRPr>
            </a:lvl4pPr>
            <a:lvl5pPr marL="1828800" indent="0">
              <a:buFont typeface="+mj-lt"/>
              <a:buNone/>
              <a:defRPr sz="1000">
                <a:latin typeface="Barlow"/>
              </a:defRPr>
            </a:lvl5pPr>
          </a:lstStyle>
          <a:p>
            <a:pPr lvl="0"/>
            <a:r>
              <a:rPr lang="fr-FR" dirty="0"/>
              <a:t>Cliquez pour ajouter du texte</a:t>
            </a:r>
          </a:p>
        </p:txBody>
      </p:sp>
      <p:sp>
        <p:nvSpPr>
          <p:cNvPr id="51" name="Espace réservé du texte 45">
            <a:extLst>
              <a:ext uri="{FF2B5EF4-FFF2-40B4-BE49-F238E27FC236}">
                <a16:creationId xmlns:a16="http://schemas.microsoft.com/office/drawing/2014/main" id="{0A561DBB-C3AA-464C-9841-B9A3FC0A82C2}"/>
              </a:ext>
            </a:extLst>
          </p:cNvPr>
          <p:cNvSpPr>
            <a:spLocks noGrp="1"/>
          </p:cNvSpPr>
          <p:nvPr>
            <p:ph type="body" sz="quarter" idx="15" hasCustomPrompt="1"/>
          </p:nvPr>
        </p:nvSpPr>
        <p:spPr>
          <a:xfrm>
            <a:off x="3914854" y="2135092"/>
            <a:ext cx="1666875" cy="711200"/>
          </a:xfrm>
          <a:prstGeom prst="rect">
            <a:avLst/>
          </a:prstGeom>
        </p:spPr>
        <p:txBody>
          <a:bodyPr/>
          <a:lstStyle>
            <a:lvl1pPr marL="76200" indent="0">
              <a:buNone/>
              <a:defRPr sz="1000">
                <a:latin typeface="Barlow"/>
              </a:defRPr>
            </a:lvl1pPr>
            <a:lvl2pPr marL="457200" indent="0">
              <a:buFont typeface="+mj-lt"/>
              <a:buNone/>
              <a:defRPr sz="1000">
                <a:latin typeface="Barlow"/>
              </a:defRPr>
            </a:lvl2pPr>
            <a:lvl3pPr marL="914400" indent="0">
              <a:buFont typeface="+mj-lt"/>
              <a:buNone/>
              <a:defRPr sz="1000">
                <a:latin typeface="Barlow"/>
              </a:defRPr>
            </a:lvl3pPr>
            <a:lvl4pPr marL="1371600" indent="0">
              <a:buFont typeface="+mj-lt"/>
              <a:buNone/>
              <a:defRPr sz="1000">
                <a:latin typeface="Barlow"/>
              </a:defRPr>
            </a:lvl4pPr>
            <a:lvl5pPr marL="1828800" indent="0">
              <a:buFont typeface="+mj-lt"/>
              <a:buNone/>
              <a:defRPr sz="1000">
                <a:latin typeface="Barlow"/>
              </a:defRPr>
            </a:lvl5pPr>
          </a:lstStyle>
          <a:p>
            <a:pPr lvl="0"/>
            <a:r>
              <a:rPr lang="fr-FR" dirty="0"/>
              <a:t>Cliquez pour ajouter du texte</a:t>
            </a:r>
          </a:p>
        </p:txBody>
      </p:sp>
      <p:sp>
        <p:nvSpPr>
          <p:cNvPr id="53" name="Espace réservé du texte 45">
            <a:extLst>
              <a:ext uri="{FF2B5EF4-FFF2-40B4-BE49-F238E27FC236}">
                <a16:creationId xmlns:a16="http://schemas.microsoft.com/office/drawing/2014/main" id="{BD1D5DA9-95E4-45FA-A99F-DD0676FB2F68}"/>
              </a:ext>
            </a:extLst>
          </p:cNvPr>
          <p:cNvSpPr>
            <a:spLocks noGrp="1"/>
          </p:cNvSpPr>
          <p:nvPr>
            <p:ph type="body" sz="quarter" idx="16" hasCustomPrompt="1"/>
          </p:nvPr>
        </p:nvSpPr>
        <p:spPr>
          <a:xfrm>
            <a:off x="5677315" y="2135092"/>
            <a:ext cx="1666875" cy="711200"/>
          </a:xfrm>
          <a:prstGeom prst="rect">
            <a:avLst/>
          </a:prstGeom>
        </p:spPr>
        <p:txBody>
          <a:bodyPr/>
          <a:lstStyle>
            <a:lvl1pPr marL="76200" indent="0">
              <a:buNone/>
              <a:defRPr sz="1000">
                <a:latin typeface="Barlow"/>
              </a:defRPr>
            </a:lvl1pPr>
            <a:lvl2pPr marL="457200" indent="0">
              <a:buFont typeface="+mj-lt"/>
              <a:buNone/>
              <a:defRPr sz="1000">
                <a:latin typeface="Barlow"/>
              </a:defRPr>
            </a:lvl2pPr>
            <a:lvl3pPr marL="914400" indent="0">
              <a:buFont typeface="+mj-lt"/>
              <a:buNone/>
              <a:defRPr sz="1000">
                <a:latin typeface="Barlow"/>
              </a:defRPr>
            </a:lvl3pPr>
            <a:lvl4pPr marL="1371600" indent="0">
              <a:buFont typeface="+mj-lt"/>
              <a:buNone/>
              <a:defRPr sz="1000">
                <a:latin typeface="Barlow"/>
              </a:defRPr>
            </a:lvl4pPr>
            <a:lvl5pPr marL="1828800" indent="0">
              <a:buFont typeface="+mj-lt"/>
              <a:buNone/>
              <a:defRPr sz="1000">
                <a:latin typeface="Barlow"/>
              </a:defRPr>
            </a:lvl5pPr>
          </a:lstStyle>
          <a:p>
            <a:pPr lvl="0"/>
            <a:r>
              <a:rPr lang="fr-FR" dirty="0"/>
              <a:t>Cliquez pour ajouter du texte</a:t>
            </a:r>
          </a:p>
        </p:txBody>
      </p:sp>
      <p:sp>
        <p:nvSpPr>
          <p:cNvPr id="55" name="Espace réservé du texte 45">
            <a:extLst>
              <a:ext uri="{FF2B5EF4-FFF2-40B4-BE49-F238E27FC236}">
                <a16:creationId xmlns:a16="http://schemas.microsoft.com/office/drawing/2014/main" id="{235086B5-DFD4-44B3-9551-94A840BAE880}"/>
              </a:ext>
            </a:extLst>
          </p:cNvPr>
          <p:cNvSpPr>
            <a:spLocks noGrp="1"/>
          </p:cNvSpPr>
          <p:nvPr>
            <p:ph type="body" sz="quarter" idx="17" hasCustomPrompt="1"/>
          </p:nvPr>
        </p:nvSpPr>
        <p:spPr>
          <a:xfrm>
            <a:off x="7442013" y="2139572"/>
            <a:ext cx="1666875" cy="711200"/>
          </a:xfrm>
          <a:prstGeom prst="rect">
            <a:avLst/>
          </a:prstGeom>
        </p:spPr>
        <p:txBody>
          <a:bodyPr/>
          <a:lstStyle>
            <a:lvl1pPr marL="76200" indent="0">
              <a:buNone/>
              <a:defRPr sz="1000">
                <a:latin typeface="Barlow"/>
              </a:defRPr>
            </a:lvl1pPr>
            <a:lvl2pPr marL="457200" indent="0">
              <a:buFont typeface="+mj-lt"/>
              <a:buNone/>
              <a:defRPr sz="1000">
                <a:latin typeface="Barlow"/>
              </a:defRPr>
            </a:lvl2pPr>
            <a:lvl3pPr marL="914400" indent="0">
              <a:buFont typeface="+mj-lt"/>
              <a:buNone/>
              <a:defRPr sz="1000">
                <a:latin typeface="Barlow"/>
              </a:defRPr>
            </a:lvl3pPr>
            <a:lvl4pPr marL="1371600" indent="0">
              <a:buFont typeface="+mj-lt"/>
              <a:buNone/>
              <a:defRPr sz="1000">
                <a:latin typeface="Barlow"/>
              </a:defRPr>
            </a:lvl4pPr>
            <a:lvl5pPr marL="1828800" indent="0">
              <a:buFont typeface="+mj-lt"/>
              <a:buNone/>
              <a:defRPr sz="1000">
                <a:latin typeface="Barlow"/>
              </a:defRPr>
            </a:lvl5pPr>
          </a:lstStyle>
          <a:p>
            <a:pPr lvl="0"/>
            <a:r>
              <a:rPr lang="fr-FR" dirty="0"/>
              <a:t>Cliquez pour ajouter du texte</a:t>
            </a:r>
          </a:p>
        </p:txBody>
      </p:sp>
      <p:sp>
        <p:nvSpPr>
          <p:cNvPr id="57" name="Espace réservé du texte 45">
            <a:extLst>
              <a:ext uri="{FF2B5EF4-FFF2-40B4-BE49-F238E27FC236}">
                <a16:creationId xmlns:a16="http://schemas.microsoft.com/office/drawing/2014/main" id="{1D2B7EC4-CE1E-4946-8E23-4078DA0288F1}"/>
              </a:ext>
            </a:extLst>
          </p:cNvPr>
          <p:cNvSpPr>
            <a:spLocks noGrp="1"/>
          </p:cNvSpPr>
          <p:nvPr>
            <p:ph type="body" sz="quarter" idx="18" hasCustomPrompt="1"/>
          </p:nvPr>
        </p:nvSpPr>
        <p:spPr>
          <a:xfrm>
            <a:off x="9205669" y="2135092"/>
            <a:ext cx="1666875" cy="711200"/>
          </a:xfrm>
          <a:prstGeom prst="rect">
            <a:avLst/>
          </a:prstGeom>
        </p:spPr>
        <p:txBody>
          <a:bodyPr/>
          <a:lstStyle>
            <a:lvl1pPr marL="76200" indent="0">
              <a:buNone/>
              <a:defRPr sz="1000">
                <a:latin typeface="Barlow"/>
              </a:defRPr>
            </a:lvl1pPr>
            <a:lvl2pPr marL="457200" indent="0">
              <a:buFont typeface="+mj-lt"/>
              <a:buNone/>
              <a:defRPr sz="1000">
                <a:latin typeface="Barlow"/>
              </a:defRPr>
            </a:lvl2pPr>
            <a:lvl3pPr marL="914400" indent="0">
              <a:buFont typeface="+mj-lt"/>
              <a:buNone/>
              <a:defRPr sz="1000">
                <a:latin typeface="Barlow"/>
              </a:defRPr>
            </a:lvl3pPr>
            <a:lvl4pPr marL="1371600" indent="0">
              <a:buFont typeface="+mj-lt"/>
              <a:buNone/>
              <a:defRPr sz="1000">
                <a:latin typeface="Barlow"/>
              </a:defRPr>
            </a:lvl4pPr>
            <a:lvl5pPr marL="1828800" indent="0">
              <a:buFont typeface="+mj-lt"/>
              <a:buNone/>
              <a:defRPr sz="1000">
                <a:latin typeface="Barlow"/>
              </a:defRPr>
            </a:lvl5pPr>
          </a:lstStyle>
          <a:p>
            <a:pPr lvl="0"/>
            <a:r>
              <a:rPr lang="fr-FR" dirty="0"/>
              <a:t>Cliquez pour ajouter du texte</a:t>
            </a:r>
          </a:p>
        </p:txBody>
      </p:sp>
      <p:sp>
        <p:nvSpPr>
          <p:cNvPr id="64" name="Espace réservé du texte 45">
            <a:extLst>
              <a:ext uri="{FF2B5EF4-FFF2-40B4-BE49-F238E27FC236}">
                <a16:creationId xmlns:a16="http://schemas.microsoft.com/office/drawing/2014/main" id="{ADB72052-957A-4300-A819-2882139B37C0}"/>
              </a:ext>
            </a:extLst>
          </p:cNvPr>
          <p:cNvSpPr>
            <a:spLocks noGrp="1"/>
          </p:cNvSpPr>
          <p:nvPr>
            <p:ph type="body" sz="quarter" idx="19" hasCustomPrompt="1"/>
          </p:nvPr>
        </p:nvSpPr>
        <p:spPr>
          <a:xfrm>
            <a:off x="1243358" y="5032188"/>
            <a:ext cx="1666875" cy="711200"/>
          </a:xfrm>
          <a:prstGeom prst="rect">
            <a:avLst/>
          </a:prstGeom>
        </p:spPr>
        <p:txBody>
          <a:bodyPr/>
          <a:lstStyle>
            <a:lvl1pPr marL="76200" indent="0">
              <a:buNone/>
              <a:defRPr sz="1000">
                <a:latin typeface="Barlow"/>
              </a:defRPr>
            </a:lvl1pPr>
            <a:lvl2pPr marL="457200" indent="0">
              <a:buFont typeface="+mj-lt"/>
              <a:buNone/>
              <a:defRPr sz="1000">
                <a:latin typeface="Barlow"/>
              </a:defRPr>
            </a:lvl2pPr>
            <a:lvl3pPr marL="914400" indent="0">
              <a:buFont typeface="+mj-lt"/>
              <a:buNone/>
              <a:defRPr sz="1000">
                <a:latin typeface="Barlow"/>
              </a:defRPr>
            </a:lvl3pPr>
            <a:lvl4pPr marL="1371600" indent="0">
              <a:buFont typeface="+mj-lt"/>
              <a:buNone/>
              <a:defRPr sz="1000">
                <a:latin typeface="Barlow"/>
              </a:defRPr>
            </a:lvl4pPr>
            <a:lvl5pPr marL="1828800" indent="0">
              <a:buFont typeface="+mj-lt"/>
              <a:buNone/>
              <a:defRPr sz="1000">
                <a:latin typeface="Barlow"/>
              </a:defRPr>
            </a:lvl5pPr>
          </a:lstStyle>
          <a:p>
            <a:pPr lvl="0"/>
            <a:r>
              <a:rPr lang="fr-FR" dirty="0"/>
              <a:t>Cliquez pour ajouter du texte</a:t>
            </a:r>
          </a:p>
        </p:txBody>
      </p:sp>
      <p:sp>
        <p:nvSpPr>
          <p:cNvPr id="65" name="Espace réservé du texte 45">
            <a:extLst>
              <a:ext uri="{FF2B5EF4-FFF2-40B4-BE49-F238E27FC236}">
                <a16:creationId xmlns:a16="http://schemas.microsoft.com/office/drawing/2014/main" id="{A08E1E97-7FD5-4EF5-9A16-90B51ED4CF4A}"/>
              </a:ext>
            </a:extLst>
          </p:cNvPr>
          <p:cNvSpPr>
            <a:spLocks noGrp="1"/>
          </p:cNvSpPr>
          <p:nvPr>
            <p:ph type="body" sz="quarter" idx="20" hasCustomPrompt="1"/>
          </p:nvPr>
        </p:nvSpPr>
        <p:spPr>
          <a:xfrm>
            <a:off x="3008494" y="5032092"/>
            <a:ext cx="1666875" cy="711200"/>
          </a:xfrm>
          <a:prstGeom prst="rect">
            <a:avLst/>
          </a:prstGeom>
        </p:spPr>
        <p:txBody>
          <a:bodyPr/>
          <a:lstStyle>
            <a:lvl1pPr marL="76200" indent="0">
              <a:buNone/>
              <a:defRPr sz="1000">
                <a:latin typeface="Barlow"/>
              </a:defRPr>
            </a:lvl1pPr>
            <a:lvl2pPr marL="457200" indent="0">
              <a:buFont typeface="+mj-lt"/>
              <a:buNone/>
              <a:defRPr sz="1000">
                <a:latin typeface="Barlow"/>
              </a:defRPr>
            </a:lvl2pPr>
            <a:lvl3pPr marL="914400" indent="0">
              <a:buFont typeface="+mj-lt"/>
              <a:buNone/>
              <a:defRPr sz="1000">
                <a:latin typeface="Barlow"/>
              </a:defRPr>
            </a:lvl3pPr>
            <a:lvl4pPr marL="1371600" indent="0">
              <a:buFont typeface="+mj-lt"/>
              <a:buNone/>
              <a:defRPr sz="1000">
                <a:latin typeface="Barlow"/>
              </a:defRPr>
            </a:lvl4pPr>
            <a:lvl5pPr marL="1828800" indent="0">
              <a:buFont typeface="+mj-lt"/>
              <a:buNone/>
              <a:defRPr sz="1000">
                <a:latin typeface="Barlow"/>
              </a:defRPr>
            </a:lvl5pPr>
          </a:lstStyle>
          <a:p>
            <a:pPr lvl="0"/>
            <a:r>
              <a:rPr lang="fr-FR" dirty="0"/>
              <a:t>Cliquez pour ajouter du texte</a:t>
            </a:r>
          </a:p>
        </p:txBody>
      </p:sp>
      <p:sp>
        <p:nvSpPr>
          <p:cNvPr id="66" name="Espace réservé du texte 45">
            <a:extLst>
              <a:ext uri="{FF2B5EF4-FFF2-40B4-BE49-F238E27FC236}">
                <a16:creationId xmlns:a16="http://schemas.microsoft.com/office/drawing/2014/main" id="{A6B76954-1753-4BE1-9815-4ECBA8F8C8F5}"/>
              </a:ext>
            </a:extLst>
          </p:cNvPr>
          <p:cNvSpPr>
            <a:spLocks noGrp="1"/>
          </p:cNvSpPr>
          <p:nvPr>
            <p:ph type="body" sz="quarter" idx="21" hasCustomPrompt="1"/>
          </p:nvPr>
        </p:nvSpPr>
        <p:spPr>
          <a:xfrm>
            <a:off x="4770955" y="5032092"/>
            <a:ext cx="1666875" cy="711200"/>
          </a:xfrm>
          <a:prstGeom prst="rect">
            <a:avLst/>
          </a:prstGeom>
        </p:spPr>
        <p:txBody>
          <a:bodyPr/>
          <a:lstStyle>
            <a:lvl1pPr marL="76200" indent="0">
              <a:buNone/>
              <a:defRPr sz="1000">
                <a:latin typeface="Barlow"/>
              </a:defRPr>
            </a:lvl1pPr>
            <a:lvl2pPr marL="457200" indent="0">
              <a:buFont typeface="+mj-lt"/>
              <a:buNone/>
              <a:defRPr sz="1000">
                <a:latin typeface="Barlow"/>
              </a:defRPr>
            </a:lvl2pPr>
            <a:lvl3pPr marL="914400" indent="0">
              <a:buFont typeface="+mj-lt"/>
              <a:buNone/>
              <a:defRPr sz="1000">
                <a:latin typeface="Barlow"/>
              </a:defRPr>
            </a:lvl3pPr>
            <a:lvl4pPr marL="1371600" indent="0">
              <a:buFont typeface="+mj-lt"/>
              <a:buNone/>
              <a:defRPr sz="1000">
                <a:latin typeface="Barlow"/>
              </a:defRPr>
            </a:lvl4pPr>
            <a:lvl5pPr marL="1828800" indent="0">
              <a:buFont typeface="+mj-lt"/>
              <a:buNone/>
              <a:defRPr sz="1000">
                <a:latin typeface="Barlow"/>
              </a:defRPr>
            </a:lvl5pPr>
          </a:lstStyle>
          <a:p>
            <a:pPr lvl="0"/>
            <a:r>
              <a:rPr lang="fr-FR" dirty="0"/>
              <a:t>Cliquez pour ajouter du texte</a:t>
            </a:r>
          </a:p>
        </p:txBody>
      </p:sp>
      <p:sp>
        <p:nvSpPr>
          <p:cNvPr id="67" name="Espace réservé du texte 45">
            <a:extLst>
              <a:ext uri="{FF2B5EF4-FFF2-40B4-BE49-F238E27FC236}">
                <a16:creationId xmlns:a16="http://schemas.microsoft.com/office/drawing/2014/main" id="{F972A133-F851-4C7E-BF6A-5A413421A391}"/>
              </a:ext>
            </a:extLst>
          </p:cNvPr>
          <p:cNvSpPr>
            <a:spLocks noGrp="1"/>
          </p:cNvSpPr>
          <p:nvPr>
            <p:ph type="body" sz="quarter" idx="22" hasCustomPrompt="1"/>
          </p:nvPr>
        </p:nvSpPr>
        <p:spPr>
          <a:xfrm>
            <a:off x="6533416" y="5032092"/>
            <a:ext cx="1666875" cy="711200"/>
          </a:xfrm>
          <a:prstGeom prst="rect">
            <a:avLst/>
          </a:prstGeom>
        </p:spPr>
        <p:txBody>
          <a:bodyPr/>
          <a:lstStyle>
            <a:lvl1pPr marL="76200" indent="0">
              <a:buNone/>
              <a:defRPr sz="1000">
                <a:latin typeface="Barlow"/>
              </a:defRPr>
            </a:lvl1pPr>
            <a:lvl2pPr marL="457200" indent="0">
              <a:buFont typeface="+mj-lt"/>
              <a:buNone/>
              <a:defRPr sz="1000">
                <a:latin typeface="Barlow"/>
              </a:defRPr>
            </a:lvl2pPr>
            <a:lvl3pPr marL="914400" indent="0">
              <a:buFont typeface="+mj-lt"/>
              <a:buNone/>
              <a:defRPr sz="1000">
                <a:latin typeface="Barlow"/>
              </a:defRPr>
            </a:lvl3pPr>
            <a:lvl4pPr marL="1371600" indent="0">
              <a:buFont typeface="+mj-lt"/>
              <a:buNone/>
              <a:defRPr sz="1000">
                <a:latin typeface="Barlow"/>
              </a:defRPr>
            </a:lvl4pPr>
            <a:lvl5pPr marL="1828800" indent="0">
              <a:buFont typeface="+mj-lt"/>
              <a:buNone/>
              <a:defRPr sz="1000">
                <a:latin typeface="Barlow"/>
              </a:defRPr>
            </a:lvl5pPr>
          </a:lstStyle>
          <a:p>
            <a:pPr lvl="0"/>
            <a:r>
              <a:rPr lang="fr-FR" dirty="0"/>
              <a:t>Cliquez pour ajouter du texte</a:t>
            </a:r>
          </a:p>
        </p:txBody>
      </p:sp>
      <p:sp>
        <p:nvSpPr>
          <p:cNvPr id="68" name="Espace réservé du texte 45">
            <a:extLst>
              <a:ext uri="{FF2B5EF4-FFF2-40B4-BE49-F238E27FC236}">
                <a16:creationId xmlns:a16="http://schemas.microsoft.com/office/drawing/2014/main" id="{3BD8C773-971F-4B49-BDFC-3627B901F176}"/>
              </a:ext>
            </a:extLst>
          </p:cNvPr>
          <p:cNvSpPr>
            <a:spLocks noGrp="1"/>
          </p:cNvSpPr>
          <p:nvPr>
            <p:ph type="body" sz="quarter" idx="23" hasCustomPrompt="1"/>
          </p:nvPr>
        </p:nvSpPr>
        <p:spPr>
          <a:xfrm>
            <a:off x="8298114" y="5036572"/>
            <a:ext cx="1666875" cy="711200"/>
          </a:xfrm>
          <a:prstGeom prst="rect">
            <a:avLst/>
          </a:prstGeom>
        </p:spPr>
        <p:txBody>
          <a:bodyPr/>
          <a:lstStyle>
            <a:lvl1pPr marL="76200" indent="0">
              <a:buNone/>
              <a:defRPr sz="1000">
                <a:latin typeface="Barlow"/>
              </a:defRPr>
            </a:lvl1pPr>
            <a:lvl2pPr marL="457200" indent="0">
              <a:buFont typeface="+mj-lt"/>
              <a:buNone/>
              <a:defRPr sz="1000">
                <a:latin typeface="Barlow"/>
              </a:defRPr>
            </a:lvl2pPr>
            <a:lvl3pPr marL="914400" indent="0">
              <a:buFont typeface="+mj-lt"/>
              <a:buNone/>
              <a:defRPr sz="1000">
                <a:latin typeface="Barlow"/>
              </a:defRPr>
            </a:lvl3pPr>
            <a:lvl4pPr marL="1371600" indent="0">
              <a:buFont typeface="+mj-lt"/>
              <a:buNone/>
              <a:defRPr sz="1000">
                <a:latin typeface="Barlow"/>
              </a:defRPr>
            </a:lvl4pPr>
            <a:lvl5pPr marL="1828800" indent="0">
              <a:buFont typeface="+mj-lt"/>
              <a:buNone/>
              <a:defRPr sz="1000">
                <a:latin typeface="Barlow"/>
              </a:defRPr>
            </a:lvl5pPr>
          </a:lstStyle>
          <a:p>
            <a:pPr lvl="0"/>
            <a:r>
              <a:rPr lang="fr-FR" dirty="0"/>
              <a:t>Cliquez pour ajouter du texte</a:t>
            </a:r>
          </a:p>
        </p:txBody>
      </p:sp>
      <p:sp>
        <p:nvSpPr>
          <p:cNvPr id="69" name="Espace réservé du texte 45">
            <a:extLst>
              <a:ext uri="{FF2B5EF4-FFF2-40B4-BE49-F238E27FC236}">
                <a16:creationId xmlns:a16="http://schemas.microsoft.com/office/drawing/2014/main" id="{887A850E-DDFB-4B30-A3CC-60839965A4F5}"/>
              </a:ext>
            </a:extLst>
          </p:cNvPr>
          <p:cNvSpPr>
            <a:spLocks noGrp="1"/>
          </p:cNvSpPr>
          <p:nvPr>
            <p:ph type="body" sz="quarter" idx="24" hasCustomPrompt="1"/>
          </p:nvPr>
        </p:nvSpPr>
        <p:spPr>
          <a:xfrm>
            <a:off x="10061770" y="5032092"/>
            <a:ext cx="1666875" cy="711200"/>
          </a:xfrm>
          <a:prstGeom prst="rect">
            <a:avLst/>
          </a:prstGeom>
        </p:spPr>
        <p:txBody>
          <a:bodyPr/>
          <a:lstStyle>
            <a:lvl1pPr marL="76200" indent="0">
              <a:buNone/>
              <a:defRPr sz="1000">
                <a:latin typeface="Barlow"/>
              </a:defRPr>
            </a:lvl1pPr>
            <a:lvl2pPr marL="457200" indent="0">
              <a:buFont typeface="+mj-lt"/>
              <a:buNone/>
              <a:defRPr sz="1000">
                <a:latin typeface="Barlow"/>
              </a:defRPr>
            </a:lvl2pPr>
            <a:lvl3pPr marL="914400" indent="0">
              <a:buFont typeface="+mj-lt"/>
              <a:buNone/>
              <a:defRPr sz="1000">
                <a:latin typeface="Barlow"/>
              </a:defRPr>
            </a:lvl3pPr>
            <a:lvl4pPr marL="1371600" indent="0">
              <a:buFont typeface="+mj-lt"/>
              <a:buNone/>
              <a:defRPr sz="1000">
                <a:latin typeface="Barlow"/>
              </a:defRPr>
            </a:lvl4pPr>
            <a:lvl5pPr marL="1828800" indent="0">
              <a:buFont typeface="+mj-lt"/>
              <a:buNone/>
              <a:defRPr sz="1000">
                <a:latin typeface="Barlow"/>
              </a:defRPr>
            </a:lvl5pPr>
          </a:lstStyle>
          <a:p>
            <a:pPr lvl="0"/>
            <a:r>
              <a:rPr lang="fr-FR" dirty="0"/>
              <a:t>Cliquez pour ajouter du texte</a:t>
            </a:r>
          </a:p>
        </p:txBody>
      </p:sp>
      <p:sp>
        <p:nvSpPr>
          <p:cNvPr id="70" name="Google Shape;32;p6">
            <a:extLst>
              <a:ext uri="{FF2B5EF4-FFF2-40B4-BE49-F238E27FC236}">
                <a16:creationId xmlns:a16="http://schemas.microsoft.com/office/drawing/2014/main" id="{27811ABC-4B79-468C-85D9-A6B9AEA2E1B2}"/>
              </a:ext>
            </a:extLst>
          </p:cNvPr>
          <p:cNvSpPr txBox="1">
            <a:spLocks noGrp="1"/>
          </p:cNvSpPr>
          <p:nvPr>
            <p:ph type="sldNum" idx="4"/>
          </p:nvPr>
        </p:nvSpPr>
        <p:spPr>
          <a:xfrm>
            <a:off x="11264174" y="6154296"/>
            <a:ext cx="731600" cy="524800"/>
          </a:xfrm>
          <a:prstGeom prst="rect">
            <a:avLst/>
          </a:prstGeom>
          <a:ln>
            <a:noFill/>
          </a:ln>
        </p:spPr>
        <p:txBody>
          <a:bodyPr spcFirstLastPara="1" wrap="square" lIns="0" tIns="0" rIns="0" bIns="0" anchor="ctr" anchorCtr="0">
            <a:noAutofit/>
          </a:bodyPr>
          <a:lstStyle>
            <a:lvl1pPr lvl="0" algn="r" rtl="0">
              <a:buNone/>
              <a:defRPr>
                <a:solidFill>
                  <a:schemeClr val="bg1">
                    <a:lumMod val="50000"/>
                  </a:schemeClr>
                </a:solidFill>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fr-FR" smtClean="0">
                <a:solidFill>
                  <a:prstClr val="white">
                    <a:lumMod val="50000"/>
                  </a:prstClr>
                </a:solidFill>
              </a:rPr>
              <a:pPr/>
              <a:t>‹N°›</a:t>
            </a:fld>
            <a:endParaRPr lang="fr-FR" dirty="0">
              <a:solidFill>
                <a:prstClr val="white">
                  <a:lumMod val="50000"/>
                </a:prstClr>
              </a:solidFill>
            </a:endParaRPr>
          </a:p>
        </p:txBody>
      </p:sp>
      <p:sp>
        <p:nvSpPr>
          <p:cNvPr id="46" name="Espace réservé du texte 2">
            <a:extLst>
              <a:ext uri="{FF2B5EF4-FFF2-40B4-BE49-F238E27FC236}">
                <a16:creationId xmlns:a16="http://schemas.microsoft.com/office/drawing/2014/main" id="{02840E39-7C26-4E48-812E-A6A0401AEA5D}"/>
              </a:ext>
            </a:extLst>
          </p:cNvPr>
          <p:cNvSpPr>
            <a:spLocks noGrp="1"/>
          </p:cNvSpPr>
          <p:nvPr>
            <p:ph type="body" sz="quarter" idx="25" hasCustomPrompt="1"/>
          </p:nvPr>
        </p:nvSpPr>
        <p:spPr>
          <a:xfrm>
            <a:off x="0" y="553661"/>
            <a:ext cx="5833582" cy="215900"/>
          </a:xfrm>
          <a:prstGeom prst="rect">
            <a:avLst/>
          </a:prstGeom>
        </p:spPr>
        <p:txBody>
          <a:bodyPr/>
          <a:lstStyle>
            <a:lvl1pPr marL="76200" indent="0">
              <a:buNone/>
              <a:defRPr sz="1500" b="1" i="1">
                <a:latin typeface="Barlow"/>
              </a:defRPr>
            </a:lvl1pPr>
          </a:lstStyle>
          <a:p>
            <a:pPr lvl="0"/>
            <a:r>
              <a:rPr lang="fr-FR" dirty="0"/>
              <a:t>Cliquez ici pour du texte</a:t>
            </a:r>
          </a:p>
        </p:txBody>
      </p:sp>
    </p:spTree>
    <p:extLst>
      <p:ext uri="{BB962C8B-B14F-4D97-AF65-F5344CB8AC3E}">
        <p14:creationId xmlns:p14="http://schemas.microsoft.com/office/powerpoint/2010/main" val="18130769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sp>
        <p:nvSpPr>
          <p:cNvPr id="7" name="Google Shape;29;p6">
            <a:extLst>
              <a:ext uri="{FF2B5EF4-FFF2-40B4-BE49-F238E27FC236}">
                <a16:creationId xmlns:a16="http://schemas.microsoft.com/office/drawing/2014/main" id="{573C3066-7235-C74F-8A91-7ED440FE7014}"/>
              </a:ext>
            </a:extLst>
          </p:cNvPr>
          <p:cNvSpPr txBox="1">
            <a:spLocks noGrp="1"/>
          </p:cNvSpPr>
          <p:nvPr>
            <p:ph type="title" hasCustomPrompt="1"/>
          </p:nvPr>
        </p:nvSpPr>
        <p:spPr>
          <a:xfrm>
            <a:off x="980321" y="980322"/>
            <a:ext cx="10225523" cy="528400"/>
          </a:xfrm>
          <a:prstGeom prst="rect">
            <a:avLst/>
          </a:prstGeom>
        </p:spPr>
        <p:txBody>
          <a:bodyPr spcFirstLastPara="1" wrap="square" lIns="0" tIns="0" rIns="0" bIns="0" anchor="b" anchorCtr="0">
            <a:noAutofit/>
          </a:bodyPr>
          <a:lstStyle>
            <a:lvl1pPr lvl="0" rtl="0">
              <a:spcBef>
                <a:spcPts val="0"/>
              </a:spcBef>
              <a:spcAft>
                <a:spcPts val="0"/>
              </a:spcAft>
              <a:buSzPts val="3200"/>
              <a:buNone/>
              <a:defRPr sz="3000" b="1">
                <a:solidFill>
                  <a:srgbClr val="090095"/>
                </a:solidFill>
                <a:latin typeface="Montserrat" panose="00000800000000000000" pitchFamily="2" charset="0"/>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r>
              <a:rPr lang="fr-FR" dirty="0"/>
              <a:t>Cliquez pour ajouter le titre</a:t>
            </a:r>
            <a:endParaRPr dirty="0"/>
          </a:p>
        </p:txBody>
      </p:sp>
      <p:cxnSp>
        <p:nvCxnSpPr>
          <p:cNvPr id="15" name="Connecteur droit 14">
            <a:extLst>
              <a:ext uri="{FF2B5EF4-FFF2-40B4-BE49-F238E27FC236}">
                <a16:creationId xmlns:a16="http://schemas.microsoft.com/office/drawing/2014/main" id="{DFD7E31D-30ED-274C-B1C5-11BA3D0F7F5A}"/>
              </a:ext>
            </a:extLst>
          </p:cNvPr>
          <p:cNvCxnSpPr>
            <a:cxnSpLocks/>
          </p:cNvCxnSpPr>
          <p:nvPr userDrawn="1"/>
        </p:nvCxnSpPr>
        <p:spPr>
          <a:xfrm>
            <a:off x="162525" y="1261228"/>
            <a:ext cx="612000" cy="0"/>
          </a:xfrm>
          <a:prstGeom prst="line">
            <a:avLst/>
          </a:prstGeom>
          <a:ln w="76200">
            <a:solidFill>
              <a:srgbClr val="E7302A"/>
            </a:solidFill>
          </a:ln>
        </p:spPr>
        <p:style>
          <a:lnRef idx="1">
            <a:schemeClr val="accent1"/>
          </a:lnRef>
          <a:fillRef idx="0">
            <a:schemeClr val="accent1"/>
          </a:fillRef>
          <a:effectRef idx="0">
            <a:schemeClr val="accent1"/>
          </a:effectRef>
          <a:fontRef idx="minor">
            <a:schemeClr val="tx1"/>
          </a:fontRef>
        </p:style>
      </p:cxnSp>
      <p:sp>
        <p:nvSpPr>
          <p:cNvPr id="5" name="Google Shape;32;p6">
            <a:extLst>
              <a:ext uri="{FF2B5EF4-FFF2-40B4-BE49-F238E27FC236}">
                <a16:creationId xmlns:a16="http://schemas.microsoft.com/office/drawing/2014/main" id="{507F3901-C51F-4B86-A6B3-B6AD8D38DDB7}"/>
              </a:ext>
            </a:extLst>
          </p:cNvPr>
          <p:cNvSpPr txBox="1">
            <a:spLocks noGrp="1"/>
          </p:cNvSpPr>
          <p:nvPr>
            <p:ph type="sldNum" idx="4"/>
          </p:nvPr>
        </p:nvSpPr>
        <p:spPr>
          <a:xfrm>
            <a:off x="11264174" y="6154296"/>
            <a:ext cx="731600" cy="524800"/>
          </a:xfrm>
          <a:prstGeom prst="rect">
            <a:avLst/>
          </a:prstGeom>
          <a:ln>
            <a:noFill/>
          </a:ln>
        </p:spPr>
        <p:txBody>
          <a:bodyPr spcFirstLastPara="1" wrap="square" lIns="0" tIns="0" rIns="0" bIns="0" anchor="ctr" anchorCtr="0">
            <a:noAutofit/>
          </a:bodyPr>
          <a:lstStyle>
            <a:lvl1pPr lvl="0" algn="r" rtl="0">
              <a:buNone/>
              <a:defRPr>
                <a:solidFill>
                  <a:schemeClr val="bg1">
                    <a:lumMod val="50000"/>
                  </a:schemeClr>
                </a:solidFill>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fr-FR" smtClean="0">
                <a:solidFill>
                  <a:prstClr val="white">
                    <a:lumMod val="50000"/>
                  </a:prstClr>
                </a:solidFill>
              </a:rPr>
              <a:pPr/>
              <a:t>‹N°›</a:t>
            </a:fld>
            <a:endParaRPr lang="fr-FR" dirty="0">
              <a:solidFill>
                <a:prstClr val="white">
                  <a:lumMod val="50000"/>
                </a:prstClr>
              </a:solidFill>
            </a:endParaRPr>
          </a:p>
        </p:txBody>
      </p:sp>
      <p:sp>
        <p:nvSpPr>
          <p:cNvPr id="8" name="Espace réservé du texte 2">
            <a:extLst>
              <a:ext uri="{FF2B5EF4-FFF2-40B4-BE49-F238E27FC236}">
                <a16:creationId xmlns:a16="http://schemas.microsoft.com/office/drawing/2014/main" id="{B8F557D0-F906-48E4-9676-2FCF206075ED}"/>
              </a:ext>
            </a:extLst>
          </p:cNvPr>
          <p:cNvSpPr>
            <a:spLocks noGrp="1"/>
          </p:cNvSpPr>
          <p:nvPr>
            <p:ph type="body" sz="quarter" idx="15" hasCustomPrompt="1"/>
          </p:nvPr>
        </p:nvSpPr>
        <p:spPr>
          <a:xfrm>
            <a:off x="0" y="553661"/>
            <a:ext cx="5833582" cy="215900"/>
          </a:xfrm>
          <a:prstGeom prst="rect">
            <a:avLst/>
          </a:prstGeom>
        </p:spPr>
        <p:txBody>
          <a:bodyPr/>
          <a:lstStyle>
            <a:lvl1pPr marL="76200" indent="0">
              <a:buNone/>
              <a:defRPr sz="1500" b="1" i="1">
                <a:latin typeface="Barlow"/>
              </a:defRPr>
            </a:lvl1pPr>
          </a:lstStyle>
          <a:p>
            <a:pPr lvl="0"/>
            <a:r>
              <a:rPr lang="fr-FR" dirty="0"/>
              <a:t>Cliquez ici pour du texte</a:t>
            </a:r>
          </a:p>
        </p:txBody>
      </p:sp>
    </p:spTree>
    <p:extLst>
      <p:ext uri="{BB962C8B-B14F-4D97-AF65-F5344CB8AC3E}">
        <p14:creationId xmlns:p14="http://schemas.microsoft.com/office/powerpoint/2010/main" val="238163041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Légende">
    <p:spTree>
      <p:nvGrpSpPr>
        <p:cNvPr id="1" name=""/>
        <p:cNvGrpSpPr/>
        <p:nvPr/>
      </p:nvGrpSpPr>
      <p:grpSpPr>
        <a:xfrm>
          <a:off x="0" y="0"/>
          <a:ext cx="0" cy="0"/>
          <a:chOff x="0" y="0"/>
          <a:chExt cx="0" cy="0"/>
        </a:xfrm>
      </p:grpSpPr>
      <p:sp>
        <p:nvSpPr>
          <p:cNvPr id="4" name="Google Shape;46;p9">
            <a:extLst>
              <a:ext uri="{FF2B5EF4-FFF2-40B4-BE49-F238E27FC236}">
                <a16:creationId xmlns:a16="http://schemas.microsoft.com/office/drawing/2014/main" id="{31D6BDB8-40A4-AB40-9EC0-61074D386A46}"/>
              </a:ext>
            </a:extLst>
          </p:cNvPr>
          <p:cNvSpPr txBox="1">
            <a:spLocks noGrp="1"/>
          </p:cNvSpPr>
          <p:nvPr>
            <p:ph type="body" idx="1" hasCustomPrompt="1"/>
          </p:nvPr>
        </p:nvSpPr>
        <p:spPr>
          <a:xfrm>
            <a:off x="980322" y="5987362"/>
            <a:ext cx="10225522" cy="692800"/>
          </a:xfrm>
          <a:prstGeom prst="rect">
            <a:avLst/>
          </a:prstGeom>
        </p:spPr>
        <p:txBody>
          <a:bodyPr spcFirstLastPara="1" wrap="square" lIns="0" tIns="0" rIns="0" bIns="0" anchor="t" anchorCtr="0">
            <a:noAutofit/>
          </a:bodyPr>
          <a:lstStyle>
            <a:lvl1pPr marL="609585" lvl="0" indent="-304792" rtl="0">
              <a:spcBef>
                <a:spcPts val="0"/>
              </a:spcBef>
              <a:spcAft>
                <a:spcPts val="800"/>
              </a:spcAft>
              <a:buSzPts val="1600"/>
              <a:buNone/>
              <a:defRPr sz="1400">
                <a:solidFill>
                  <a:schemeClr val="tx1">
                    <a:lumMod val="85000"/>
                    <a:lumOff val="15000"/>
                  </a:schemeClr>
                </a:solidFill>
                <a:latin typeface="Barlow"/>
              </a:defRPr>
            </a:lvl1pPr>
          </a:lstStyle>
          <a:p>
            <a:r>
              <a:rPr lang="fr-FR" dirty="0"/>
              <a:t>Cliquez pour ajouter du texte</a:t>
            </a:r>
            <a:endParaRPr dirty="0"/>
          </a:p>
        </p:txBody>
      </p:sp>
      <p:sp>
        <p:nvSpPr>
          <p:cNvPr id="5" name="Google Shape;32;p6">
            <a:extLst>
              <a:ext uri="{FF2B5EF4-FFF2-40B4-BE49-F238E27FC236}">
                <a16:creationId xmlns:a16="http://schemas.microsoft.com/office/drawing/2014/main" id="{F4B6C03F-1988-45C2-A41B-CDD7235AA36B}"/>
              </a:ext>
            </a:extLst>
          </p:cNvPr>
          <p:cNvSpPr txBox="1">
            <a:spLocks noGrp="1"/>
          </p:cNvSpPr>
          <p:nvPr>
            <p:ph type="sldNum" idx="4"/>
          </p:nvPr>
        </p:nvSpPr>
        <p:spPr>
          <a:xfrm>
            <a:off x="11264174" y="6154296"/>
            <a:ext cx="731600" cy="524800"/>
          </a:xfrm>
          <a:prstGeom prst="rect">
            <a:avLst/>
          </a:prstGeom>
          <a:ln>
            <a:noFill/>
          </a:ln>
        </p:spPr>
        <p:txBody>
          <a:bodyPr spcFirstLastPara="1" wrap="square" lIns="0" tIns="0" rIns="0" bIns="0" anchor="ctr" anchorCtr="0">
            <a:noAutofit/>
          </a:bodyPr>
          <a:lstStyle>
            <a:lvl1pPr lvl="0" algn="r" rtl="0">
              <a:buNone/>
              <a:defRPr>
                <a:solidFill>
                  <a:schemeClr val="bg1">
                    <a:lumMod val="50000"/>
                  </a:schemeClr>
                </a:solidFill>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fr-FR" smtClean="0">
                <a:solidFill>
                  <a:prstClr val="white">
                    <a:lumMod val="50000"/>
                  </a:prstClr>
                </a:solidFill>
              </a:rPr>
              <a:pPr/>
              <a:t>‹N°›</a:t>
            </a:fld>
            <a:endParaRPr lang="fr-FR" dirty="0">
              <a:solidFill>
                <a:prstClr val="white">
                  <a:lumMod val="50000"/>
                </a:prstClr>
              </a:solidFill>
            </a:endParaRPr>
          </a:p>
        </p:txBody>
      </p:sp>
    </p:spTree>
    <p:extLst>
      <p:ext uri="{BB962C8B-B14F-4D97-AF65-F5344CB8AC3E}">
        <p14:creationId xmlns:p14="http://schemas.microsoft.com/office/powerpoint/2010/main" val="378238830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Fond">
    <p:spTree>
      <p:nvGrpSpPr>
        <p:cNvPr id="1" name=""/>
        <p:cNvGrpSpPr/>
        <p:nvPr/>
      </p:nvGrpSpPr>
      <p:grpSpPr>
        <a:xfrm>
          <a:off x="0" y="0"/>
          <a:ext cx="0" cy="0"/>
          <a:chOff x="0" y="0"/>
          <a:chExt cx="0" cy="0"/>
        </a:xfrm>
      </p:grpSpPr>
      <p:sp>
        <p:nvSpPr>
          <p:cNvPr id="5" name="Google Shape;32;p6">
            <a:extLst>
              <a:ext uri="{FF2B5EF4-FFF2-40B4-BE49-F238E27FC236}">
                <a16:creationId xmlns:a16="http://schemas.microsoft.com/office/drawing/2014/main" id="{833FC38E-CCC0-435B-94EC-EE892C21532A}"/>
              </a:ext>
            </a:extLst>
          </p:cNvPr>
          <p:cNvSpPr txBox="1">
            <a:spLocks noGrp="1"/>
          </p:cNvSpPr>
          <p:nvPr>
            <p:ph type="sldNum" idx="4"/>
          </p:nvPr>
        </p:nvSpPr>
        <p:spPr>
          <a:xfrm>
            <a:off x="11264174" y="6154296"/>
            <a:ext cx="731600" cy="524800"/>
          </a:xfrm>
          <a:prstGeom prst="rect">
            <a:avLst/>
          </a:prstGeom>
          <a:ln>
            <a:noFill/>
          </a:ln>
        </p:spPr>
        <p:txBody>
          <a:bodyPr spcFirstLastPara="1" wrap="square" lIns="0" tIns="0" rIns="0" bIns="0" anchor="ctr" anchorCtr="0">
            <a:noAutofit/>
          </a:bodyPr>
          <a:lstStyle>
            <a:lvl1pPr lvl="0" algn="r" rtl="0">
              <a:buNone/>
              <a:defRPr>
                <a:solidFill>
                  <a:schemeClr val="bg1">
                    <a:lumMod val="50000"/>
                  </a:schemeClr>
                </a:solidFill>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fr-FR" smtClean="0">
                <a:solidFill>
                  <a:prstClr val="white">
                    <a:lumMod val="50000"/>
                  </a:prstClr>
                </a:solidFill>
              </a:rPr>
              <a:pPr/>
              <a:t>‹N°›</a:t>
            </a:fld>
            <a:endParaRPr lang="fr-FR" dirty="0">
              <a:solidFill>
                <a:prstClr val="white">
                  <a:lumMod val="50000"/>
                </a:prstClr>
              </a:solidFill>
            </a:endParaRPr>
          </a:p>
        </p:txBody>
      </p:sp>
    </p:spTree>
    <p:extLst>
      <p:ext uri="{BB962C8B-B14F-4D97-AF65-F5344CB8AC3E}">
        <p14:creationId xmlns:p14="http://schemas.microsoft.com/office/powerpoint/2010/main" val="277039198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PAGE GARDE">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0D76C71-207E-F978-1948-8DE981B35E0C}"/>
              </a:ext>
            </a:extLst>
          </p:cNvPr>
          <p:cNvSpPr/>
          <p:nvPr userDrawn="1"/>
        </p:nvSpPr>
        <p:spPr>
          <a:xfrm>
            <a:off x="0" y="0"/>
            <a:ext cx="12192000" cy="2333297"/>
          </a:xfrm>
          <a:prstGeom prst="rect">
            <a:avLst/>
          </a:prstGeom>
          <a:gradFill>
            <a:gsLst>
              <a:gs pos="0">
                <a:srgbClr val="0A0096"/>
              </a:gs>
              <a:gs pos="100000">
                <a:schemeClr val="tx1"/>
              </a:gs>
            </a:gsLst>
            <a:path path="circle">
              <a:fillToRect l="100000" t="10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2112869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FOND BLANC">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20588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32E1D7CB-BCCE-4C32-ADCD-990E7EE5BB25}" type="datetimeFigureOut">
              <a:rPr lang="fr-FR" smtClean="0"/>
              <a:t>11/09/2023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79F4B33-3048-4F24-8499-85E66E181168}" type="slidenum">
              <a:rPr lang="fr-FR" smtClean="0"/>
              <a:t>‹N°›</a:t>
            </a:fld>
            <a:endParaRPr lang="fr-FR"/>
          </a:p>
        </p:txBody>
      </p:sp>
    </p:spTree>
    <p:extLst>
      <p:ext uri="{BB962C8B-B14F-4D97-AF65-F5344CB8AC3E}">
        <p14:creationId xmlns:p14="http://schemas.microsoft.com/office/powerpoint/2010/main" val="128531823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SOMMAIRE">
    <p:spTree>
      <p:nvGrpSpPr>
        <p:cNvPr id="1" name=""/>
        <p:cNvGrpSpPr/>
        <p:nvPr/>
      </p:nvGrpSpPr>
      <p:grpSpPr>
        <a:xfrm>
          <a:off x="0" y="0"/>
          <a:ext cx="0" cy="0"/>
          <a:chOff x="0" y="0"/>
          <a:chExt cx="0" cy="0"/>
        </a:xfrm>
      </p:grpSpPr>
      <p:sp>
        <p:nvSpPr>
          <p:cNvPr id="7" name="Google Shape;25;p5">
            <a:extLst>
              <a:ext uri="{FF2B5EF4-FFF2-40B4-BE49-F238E27FC236}">
                <a16:creationId xmlns:a16="http://schemas.microsoft.com/office/drawing/2014/main" id="{E5E4396F-4D98-4AE2-A6D3-37B80851AB9A}"/>
              </a:ext>
            </a:extLst>
          </p:cNvPr>
          <p:cNvSpPr txBox="1">
            <a:spLocks noGrp="1"/>
          </p:cNvSpPr>
          <p:nvPr>
            <p:ph type="body" idx="1" hasCustomPrompt="1"/>
          </p:nvPr>
        </p:nvSpPr>
        <p:spPr>
          <a:xfrm>
            <a:off x="5440823" y="2054715"/>
            <a:ext cx="5330518" cy="587857"/>
          </a:xfrm>
          <a:prstGeom prst="rect">
            <a:avLst/>
          </a:prstGeom>
        </p:spPr>
        <p:txBody>
          <a:bodyPr spcFirstLastPara="1" wrap="square" lIns="0" tIns="0" rIns="0" bIns="0" anchor="t" anchorCtr="0">
            <a:noAutofit/>
          </a:bodyPr>
          <a:lstStyle>
            <a:lvl1pPr marL="101598" lvl="0" indent="0" rtl="0">
              <a:spcBef>
                <a:spcPts val="0"/>
              </a:spcBef>
              <a:spcAft>
                <a:spcPts val="0"/>
              </a:spcAft>
              <a:buClr>
                <a:schemeClr val="tx1">
                  <a:lumMod val="50000"/>
                  <a:lumOff val="50000"/>
                </a:schemeClr>
              </a:buClr>
              <a:buSzPts val="2400"/>
              <a:buFont typeface="Inria Sans Light"/>
              <a:buNone/>
              <a:defRPr sz="1800" b="1">
                <a:solidFill>
                  <a:schemeClr val="tx1">
                    <a:lumMod val="85000"/>
                    <a:lumOff val="15000"/>
                  </a:schemeClr>
                </a:solidFill>
                <a:latin typeface="Barlow"/>
              </a:defRPr>
            </a:lvl1pPr>
            <a:lvl2pPr marL="1219170" lvl="1" indent="-507987" rtl="0">
              <a:spcBef>
                <a:spcPts val="800"/>
              </a:spcBef>
              <a:spcAft>
                <a:spcPts val="0"/>
              </a:spcAft>
              <a:buSzPts val="2400"/>
              <a:buChar char="▹"/>
              <a:defRPr/>
            </a:lvl2pPr>
            <a:lvl3pPr marL="1828754" lvl="2" indent="-507987" rtl="0">
              <a:spcBef>
                <a:spcPts val="800"/>
              </a:spcBef>
              <a:spcAft>
                <a:spcPts val="0"/>
              </a:spcAft>
              <a:buSzPts val="2400"/>
              <a:buChar char="■"/>
              <a:defRPr/>
            </a:lvl3pPr>
            <a:lvl4pPr marL="2438339" lvl="3" indent="-507987" rtl="0">
              <a:spcBef>
                <a:spcPts val="800"/>
              </a:spcBef>
              <a:spcAft>
                <a:spcPts val="0"/>
              </a:spcAft>
              <a:buSzPts val="2400"/>
              <a:buChar char="●"/>
              <a:defRPr/>
            </a:lvl4pPr>
            <a:lvl5pPr marL="3047924" lvl="4" indent="-507987" rtl="0">
              <a:spcBef>
                <a:spcPts val="800"/>
              </a:spcBef>
              <a:spcAft>
                <a:spcPts val="0"/>
              </a:spcAft>
              <a:buSzPts val="2400"/>
              <a:buChar char="○"/>
              <a:defRPr/>
            </a:lvl5pPr>
            <a:lvl6pPr marL="3657509" lvl="5" indent="-507987" rtl="0">
              <a:spcBef>
                <a:spcPts val="800"/>
              </a:spcBef>
              <a:spcAft>
                <a:spcPts val="0"/>
              </a:spcAft>
              <a:buSzPts val="2400"/>
              <a:buChar char="■"/>
              <a:defRPr/>
            </a:lvl6pPr>
            <a:lvl7pPr marL="4267093" lvl="6" indent="-507987" rtl="0">
              <a:spcBef>
                <a:spcPts val="800"/>
              </a:spcBef>
              <a:spcAft>
                <a:spcPts val="0"/>
              </a:spcAft>
              <a:buSzPts val="2400"/>
              <a:buChar char="●"/>
              <a:defRPr/>
            </a:lvl7pPr>
            <a:lvl8pPr marL="4876678" lvl="7" indent="-507987" rtl="0">
              <a:spcBef>
                <a:spcPts val="800"/>
              </a:spcBef>
              <a:spcAft>
                <a:spcPts val="0"/>
              </a:spcAft>
              <a:buSzPts val="2400"/>
              <a:buChar char="○"/>
              <a:defRPr/>
            </a:lvl8pPr>
            <a:lvl9pPr marL="5486263" lvl="8" indent="-507987" rtl="0">
              <a:spcBef>
                <a:spcPts val="800"/>
              </a:spcBef>
              <a:spcAft>
                <a:spcPts val="800"/>
              </a:spcAft>
              <a:buSzPts val="2400"/>
              <a:buChar char="■"/>
              <a:defRPr/>
            </a:lvl9pPr>
          </a:lstStyle>
          <a:p>
            <a:r>
              <a:rPr lang="fr-FR" dirty="0"/>
              <a:t>Cliquez pour ajouter le titre</a:t>
            </a:r>
          </a:p>
          <a:p>
            <a:r>
              <a:rPr lang="fr-FR" dirty="0"/>
              <a:t>Ajoutez du texte</a:t>
            </a:r>
          </a:p>
          <a:p>
            <a:endParaRPr lang="fr-FR" dirty="0"/>
          </a:p>
        </p:txBody>
      </p:sp>
      <p:sp>
        <p:nvSpPr>
          <p:cNvPr id="9" name="Espace réservé pour une image  5">
            <a:extLst>
              <a:ext uri="{FF2B5EF4-FFF2-40B4-BE49-F238E27FC236}">
                <a16:creationId xmlns:a16="http://schemas.microsoft.com/office/drawing/2014/main" id="{9213FE85-ACEC-446A-A027-DE766253360F}"/>
              </a:ext>
            </a:extLst>
          </p:cNvPr>
          <p:cNvSpPr>
            <a:spLocks noGrp="1"/>
          </p:cNvSpPr>
          <p:nvPr>
            <p:ph type="pic" sz="quarter" idx="15" hasCustomPrompt="1"/>
          </p:nvPr>
        </p:nvSpPr>
        <p:spPr>
          <a:xfrm>
            <a:off x="0" y="0"/>
            <a:ext cx="2876204" cy="6858000"/>
          </a:xfrm>
          <a:prstGeom prst="rect">
            <a:avLst/>
          </a:prstGeom>
        </p:spPr>
        <p:txBody>
          <a:bodyPr/>
          <a:lstStyle>
            <a:lvl1pPr marL="76200" marR="0" indent="0" algn="l" defTabSz="914400" rtl="0" eaLnBrk="1" fontAlgn="auto" latinLnBrk="0" hangingPunct="1">
              <a:lnSpc>
                <a:spcPct val="115000"/>
              </a:lnSpc>
              <a:spcBef>
                <a:spcPts val="0"/>
              </a:spcBef>
              <a:spcAft>
                <a:spcPts val="0"/>
              </a:spcAft>
              <a:buClr>
                <a:schemeClr val="bg2">
                  <a:lumMod val="90000"/>
                </a:schemeClr>
              </a:buClr>
              <a:buSzPts val="2400"/>
              <a:buFont typeface="+mj-lt"/>
              <a:buNone/>
              <a:tabLst/>
              <a:defRPr>
                <a:latin typeface="Barlow"/>
              </a:defRPr>
            </a:lvl1pPr>
          </a:lstStyle>
          <a:p>
            <a:pPr marL="533400" marR="0" lvl="0" indent="-457200" algn="l" defTabSz="914400" rtl="0" eaLnBrk="1" fontAlgn="auto" latinLnBrk="0" hangingPunct="1">
              <a:lnSpc>
                <a:spcPct val="115000"/>
              </a:lnSpc>
              <a:spcBef>
                <a:spcPts val="0"/>
              </a:spcBef>
              <a:spcAft>
                <a:spcPts val="0"/>
              </a:spcAft>
              <a:buClr>
                <a:schemeClr val="bg2">
                  <a:lumMod val="90000"/>
                </a:schemeClr>
              </a:buClr>
              <a:buSzPts val="2400"/>
              <a:buFont typeface="+mj-lt"/>
              <a:buAutoNum type="arabicPeriod"/>
              <a:tabLst/>
              <a:defRPr/>
            </a:pPr>
            <a:r>
              <a:rPr lang="fr-FR" dirty="0"/>
              <a:t>Cliquez. Onglet « Insertion », image.</a:t>
            </a:r>
          </a:p>
          <a:p>
            <a:endParaRPr lang="fr-FR" dirty="0"/>
          </a:p>
          <a:p>
            <a:endParaRPr lang="fr-FR" dirty="0"/>
          </a:p>
        </p:txBody>
      </p:sp>
      <p:sp>
        <p:nvSpPr>
          <p:cNvPr id="14" name="Google Shape;24;p5">
            <a:extLst>
              <a:ext uri="{FF2B5EF4-FFF2-40B4-BE49-F238E27FC236}">
                <a16:creationId xmlns:a16="http://schemas.microsoft.com/office/drawing/2014/main" id="{7D9DA230-F9F6-41CA-8C2D-CC2C5689895C}"/>
              </a:ext>
            </a:extLst>
          </p:cNvPr>
          <p:cNvSpPr txBox="1">
            <a:spLocks/>
          </p:cNvSpPr>
          <p:nvPr userDrawn="1"/>
        </p:nvSpPr>
        <p:spPr>
          <a:xfrm rot="16200000">
            <a:off x="72248" y="2596101"/>
            <a:ext cx="6858000" cy="1665803"/>
          </a:xfrm>
          <a:prstGeom prst="rect">
            <a:avLst/>
          </a:prstGeom>
        </p:spPr>
        <p:txBody>
          <a:bodyPr spcFirstLastPara="1" wrap="square" lIns="0" tIns="0" rIns="0" bIns="0" anchor="b" anchorCtr="0">
            <a:noAutofit/>
          </a:bodyPr>
          <a:lstStyle>
            <a:lvl1pPr marL="0" marR="0" lvl="0" indent="0" algn="l" defTabSz="914400" rtl="0" eaLnBrk="1" fontAlgn="auto" latinLnBrk="0" hangingPunct="1">
              <a:lnSpc>
                <a:spcPct val="90000"/>
              </a:lnSpc>
              <a:spcBef>
                <a:spcPts val="0"/>
              </a:spcBef>
              <a:spcAft>
                <a:spcPts val="0"/>
              </a:spcAft>
              <a:buClrTx/>
              <a:buSzPts val="3200"/>
              <a:buFontTx/>
              <a:buNone/>
              <a:tabLst/>
              <a:defRPr sz="3000" b="1" kern="1200">
                <a:ln>
                  <a:noFill/>
                </a:ln>
                <a:solidFill>
                  <a:srgbClr val="5190CC"/>
                </a:solidFill>
                <a:latin typeface="Montserrat" panose="00000800000000000000" pitchFamily="2" charset="0"/>
                <a:ea typeface="+mj-ea"/>
                <a:cs typeface="Calibri" panose="020F0502020204030204" pitchFamily="34" charset="0"/>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pPr algn="ctr"/>
            <a:r>
              <a:rPr lang="fr-FR" sz="8500" dirty="0">
                <a:solidFill>
                  <a:prstClr val="white">
                    <a:lumMod val="75000"/>
                  </a:prstClr>
                </a:solidFill>
              </a:rPr>
              <a:t>SOMMAIRE</a:t>
            </a:r>
          </a:p>
        </p:txBody>
      </p:sp>
      <p:sp>
        <p:nvSpPr>
          <p:cNvPr id="15" name="Google Shape;25;p5">
            <a:extLst>
              <a:ext uri="{FF2B5EF4-FFF2-40B4-BE49-F238E27FC236}">
                <a16:creationId xmlns:a16="http://schemas.microsoft.com/office/drawing/2014/main" id="{ED770C59-BB9B-4F2E-9610-C178A1871226}"/>
              </a:ext>
            </a:extLst>
          </p:cNvPr>
          <p:cNvSpPr txBox="1">
            <a:spLocks noGrp="1"/>
          </p:cNvSpPr>
          <p:nvPr>
            <p:ph type="body" idx="16" hasCustomPrompt="1"/>
          </p:nvPr>
        </p:nvSpPr>
        <p:spPr>
          <a:xfrm>
            <a:off x="4518111" y="2054715"/>
            <a:ext cx="802035" cy="587857"/>
          </a:xfrm>
          <a:prstGeom prst="rect">
            <a:avLst/>
          </a:prstGeom>
        </p:spPr>
        <p:txBody>
          <a:bodyPr spcFirstLastPara="1" wrap="square" lIns="0" tIns="0" rIns="0" bIns="0" anchor="t" anchorCtr="0">
            <a:noAutofit/>
          </a:bodyPr>
          <a:lstStyle>
            <a:lvl1pPr marL="101598" lvl="0" indent="0" rtl="0">
              <a:spcBef>
                <a:spcPts val="0"/>
              </a:spcBef>
              <a:spcAft>
                <a:spcPts val="0"/>
              </a:spcAft>
              <a:buClr>
                <a:schemeClr val="tx1">
                  <a:lumMod val="50000"/>
                  <a:lumOff val="50000"/>
                </a:schemeClr>
              </a:buClr>
              <a:buSzPts val="2400"/>
              <a:buFont typeface="Inria Sans Light"/>
              <a:buNone/>
              <a:defRPr sz="4000" b="1">
                <a:solidFill>
                  <a:schemeClr val="tx1">
                    <a:lumMod val="85000"/>
                    <a:lumOff val="15000"/>
                  </a:schemeClr>
                </a:solidFill>
                <a:latin typeface="Montserrat" panose="00000800000000000000" pitchFamily="2" charset="0"/>
              </a:defRPr>
            </a:lvl1pPr>
            <a:lvl2pPr marL="1219170" lvl="1" indent="-507987" rtl="0">
              <a:spcBef>
                <a:spcPts val="800"/>
              </a:spcBef>
              <a:spcAft>
                <a:spcPts val="0"/>
              </a:spcAft>
              <a:buSzPts val="2400"/>
              <a:buChar char="▹"/>
              <a:defRPr/>
            </a:lvl2pPr>
            <a:lvl3pPr marL="1828754" lvl="2" indent="-507987" rtl="0">
              <a:spcBef>
                <a:spcPts val="800"/>
              </a:spcBef>
              <a:spcAft>
                <a:spcPts val="0"/>
              </a:spcAft>
              <a:buSzPts val="2400"/>
              <a:buChar char="■"/>
              <a:defRPr/>
            </a:lvl3pPr>
            <a:lvl4pPr marL="2438339" lvl="3" indent="-507987" rtl="0">
              <a:spcBef>
                <a:spcPts val="800"/>
              </a:spcBef>
              <a:spcAft>
                <a:spcPts val="0"/>
              </a:spcAft>
              <a:buSzPts val="2400"/>
              <a:buChar char="●"/>
              <a:defRPr/>
            </a:lvl4pPr>
            <a:lvl5pPr marL="3047924" lvl="4" indent="-507987" rtl="0">
              <a:spcBef>
                <a:spcPts val="800"/>
              </a:spcBef>
              <a:spcAft>
                <a:spcPts val="0"/>
              </a:spcAft>
              <a:buSzPts val="2400"/>
              <a:buChar char="○"/>
              <a:defRPr/>
            </a:lvl5pPr>
            <a:lvl6pPr marL="3657509" lvl="5" indent="-507987" rtl="0">
              <a:spcBef>
                <a:spcPts val="800"/>
              </a:spcBef>
              <a:spcAft>
                <a:spcPts val="0"/>
              </a:spcAft>
              <a:buSzPts val="2400"/>
              <a:buChar char="■"/>
              <a:defRPr/>
            </a:lvl6pPr>
            <a:lvl7pPr marL="4267093" lvl="6" indent="-507987" rtl="0">
              <a:spcBef>
                <a:spcPts val="800"/>
              </a:spcBef>
              <a:spcAft>
                <a:spcPts val="0"/>
              </a:spcAft>
              <a:buSzPts val="2400"/>
              <a:buChar char="●"/>
              <a:defRPr/>
            </a:lvl7pPr>
            <a:lvl8pPr marL="4876678" lvl="7" indent="-507987" rtl="0">
              <a:spcBef>
                <a:spcPts val="800"/>
              </a:spcBef>
              <a:spcAft>
                <a:spcPts val="0"/>
              </a:spcAft>
              <a:buSzPts val="2400"/>
              <a:buChar char="○"/>
              <a:defRPr/>
            </a:lvl8pPr>
            <a:lvl9pPr marL="5486263" lvl="8" indent="-507987" rtl="0">
              <a:spcBef>
                <a:spcPts val="800"/>
              </a:spcBef>
              <a:spcAft>
                <a:spcPts val="800"/>
              </a:spcAft>
              <a:buSzPts val="2400"/>
              <a:buChar char="■"/>
              <a:defRPr/>
            </a:lvl9pPr>
          </a:lstStyle>
          <a:p>
            <a:r>
              <a:rPr lang="fr-FR" dirty="0"/>
              <a:t>01</a:t>
            </a:r>
            <a:endParaRPr dirty="0"/>
          </a:p>
        </p:txBody>
      </p:sp>
      <p:sp>
        <p:nvSpPr>
          <p:cNvPr id="21" name="Google Shape;25;p5">
            <a:extLst>
              <a:ext uri="{FF2B5EF4-FFF2-40B4-BE49-F238E27FC236}">
                <a16:creationId xmlns:a16="http://schemas.microsoft.com/office/drawing/2014/main" id="{2DCC4B1F-0E59-4DCB-AAA6-0EEB6EBAF0FA}"/>
              </a:ext>
            </a:extLst>
          </p:cNvPr>
          <p:cNvSpPr txBox="1">
            <a:spLocks noGrp="1"/>
          </p:cNvSpPr>
          <p:nvPr>
            <p:ph type="body" idx="17" hasCustomPrompt="1"/>
          </p:nvPr>
        </p:nvSpPr>
        <p:spPr>
          <a:xfrm>
            <a:off x="5434648" y="2779076"/>
            <a:ext cx="5330518" cy="587857"/>
          </a:xfrm>
          <a:prstGeom prst="rect">
            <a:avLst/>
          </a:prstGeom>
        </p:spPr>
        <p:txBody>
          <a:bodyPr spcFirstLastPara="1" wrap="square" lIns="0" tIns="0" rIns="0" bIns="0" anchor="t" anchorCtr="0">
            <a:noAutofit/>
          </a:bodyPr>
          <a:lstStyle>
            <a:lvl1pPr marL="101598" lvl="0" indent="0" rtl="0">
              <a:spcBef>
                <a:spcPts val="0"/>
              </a:spcBef>
              <a:spcAft>
                <a:spcPts val="0"/>
              </a:spcAft>
              <a:buClr>
                <a:schemeClr val="tx1">
                  <a:lumMod val="50000"/>
                  <a:lumOff val="50000"/>
                </a:schemeClr>
              </a:buClr>
              <a:buSzPts val="2400"/>
              <a:buFont typeface="Inria Sans Light"/>
              <a:buNone/>
              <a:defRPr sz="1800" b="1">
                <a:solidFill>
                  <a:schemeClr val="tx1">
                    <a:lumMod val="85000"/>
                    <a:lumOff val="15000"/>
                  </a:schemeClr>
                </a:solidFill>
                <a:latin typeface="Barlow"/>
              </a:defRPr>
            </a:lvl1pPr>
            <a:lvl2pPr marL="1219170" lvl="1" indent="-507987" rtl="0">
              <a:spcBef>
                <a:spcPts val="800"/>
              </a:spcBef>
              <a:spcAft>
                <a:spcPts val="0"/>
              </a:spcAft>
              <a:buSzPts val="2400"/>
              <a:buChar char="▹"/>
              <a:defRPr/>
            </a:lvl2pPr>
            <a:lvl3pPr marL="1828754" lvl="2" indent="-507987" rtl="0">
              <a:spcBef>
                <a:spcPts val="800"/>
              </a:spcBef>
              <a:spcAft>
                <a:spcPts val="0"/>
              </a:spcAft>
              <a:buSzPts val="2400"/>
              <a:buChar char="■"/>
              <a:defRPr/>
            </a:lvl3pPr>
            <a:lvl4pPr marL="2438339" lvl="3" indent="-507987" rtl="0">
              <a:spcBef>
                <a:spcPts val="800"/>
              </a:spcBef>
              <a:spcAft>
                <a:spcPts val="0"/>
              </a:spcAft>
              <a:buSzPts val="2400"/>
              <a:buChar char="●"/>
              <a:defRPr/>
            </a:lvl4pPr>
            <a:lvl5pPr marL="3047924" lvl="4" indent="-507987" rtl="0">
              <a:spcBef>
                <a:spcPts val="800"/>
              </a:spcBef>
              <a:spcAft>
                <a:spcPts val="0"/>
              </a:spcAft>
              <a:buSzPts val="2400"/>
              <a:buChar char="○"/>
              <a:defRPr/>
            </a:lvl5pPr>
            <a:lvl6pPr marL="3657509" lvl="5" indent="-507987" rtl="0">
              <a:spcBef>
                <a:spcPts val="800"/>
              </a:spcBef>
              <a:spcAft>
                <a:spcPts val="0"/>
              </a:spcAft>
              <a:buSzPts val="2400"/>
              <a:buChar char="■"/>
              <a:defRPr/>
            </a:lvl6pPr>
            <a:lvl7pPr marL="4267093" lvl="6" indent="-507987" rtl="0">
              <a:spcBef>
                <a:spcPts val="800"/>
              </a:spcBef>
              <a:spcAft>
                <a:spcPts val="0"/>
              </a:spcAft>
              <a:buSzPts val="2400"/>
              <a:buChar char="●"/>
              <a:defRPr/>
            </a:lvl7pPr>
            <a:lvl8pPr marL="4876678" lvl="7" indent="-507987" rtl="0">
              <a:spcBef>
                <a:spcPts val="800"/>
              </a:spcBef>
              <a:spcAft>
                <a:spcPts val="0"/>
              </a:spcAft>
              <a:buSzPts val="2400"/>
              <a:buChar char="○"/>
              <a:defRPr/>
            </a:lvl8pPr>
            <a:lvl9pPr marL="5486263" lvl="8" indent="-507987" rtl="0">
              <a:spcBef>
                <a:spcPts val="800"/>
              </a:spcBef>
              <a:spcAft>
                <a:spcPts val="800"/>
              </a:spcAft>
              <a:buSzPts val="2400"/>
              <a:buChar char="■"/>
              <a:defRPr/>
            </a:lvl9pPr>
          </a:lstStyle>
          <a:p>
            <a:r>
              <a:rPr lang="fr-FR" dirty="0"/>
              <a:t>Cliquez pour ajouter le titre</a:t>
            </a:r>
          </a:p>
          <a:p>
            <a:r>
              <a:rPr lang="fr-FR" dirty="0"/>
              <a:t>Ajoutez du texte</a:t>
            </a:r>
          </a:p>
          <a:p>
            <a:endParaRPr lang="fr-FR" dirty="0"/>
          </a:p>
        </p:txBody>
      </p:sp>
      <p:sp>
        <p:nvSpPr>
          <p:cNvPr id="22" name="Google Shape;25;p5">
            <a:extLst>
              <a:ext uri="{FF2B5EF4-FFF2-40B4-BE49-F238E27FC236}">
                <a16:creationId xmlns:a16="http://schemas.microsoft.com/office/drawing/2014/main" id="{C72BD9A8-DEA7-4FC4-80B4-7AD4402DFD9C}"/>
              </a:ext>
            </a:extLst>
          </p:cNvPr>
          <p:cNvSpPr txBox="1">
            <a:spLocks noGrp="1"/>
          </p:cNvSpPr>
          <p:nvPr>
            <p:ph type="body" idx="18" hasCustomPrompt="1"/>
          </p:nvPr>
        </p:nvSpPr>
        <p:spPr>
          <a:xfrm>
            <a:off x="4511936" y="2779076"/>
            <a:ext cx="802035" cy="587857"/>
          </a:xfrm>
          <a:prstGeom prst="rect">
            <a:avLst/>
          </a:prstGeom>
        </p:spPr>
        <p:txBody>
          <a:bodyPr spcFirstLastPara="1" wrap="square" lIns="0" tIns="0" rIns="0" bIns="0" anchor="t" anchorCtr="0">
            <a:noAutofit/>
          </a:bodyPr>
          <a:lstStyle>
            <a:lvl1pPr marL="101598" lvl="0" indent="0" rtl="0">
              <a:spcBef>
                <a:spcPts val="0"/>
              </a:spcBef>
              <a:spcAft>
                <a:spcPts val="0"/>
              </a:spcAft>
              <a:buClr>
                <a:schemeClr val="tx1">
                  <a:lumMod val="50000"/>
                  <a:lumOff val="50000"/>
                </a:schemeClr>
              </a:buClr>
              <a:buSzPts val="2400"/>
              <a:buFont typeface="Inria Sans Light"/>
              <a:buNone/>
              <a:defRPr sz="4000" b="1">
                <a:solidFill>
                  <a:schemeClr val="tx1">
                    <a:lumMod val="85000"/>
                    <a:lumOff val="15000"/>
                  </a:schemeClr>
                </a:solidFill>
                <a:latin typeface="Montserrat" panose="00000800000000000000" pitchFamily="2" charset="0"/>
              </a:defRPr>
            </a:lvl1pPr>
            <a:lvl2pPr marL="1219170" lvl="1" indent="-507987" rtl="0">
              <a:spcBef>
                <a:spcPts val="800"/>
              </a:spcBef>
              <a:spcAft>
                <a:spcPts val="0"/>
              </a:spcAft>
              <a:buSzPts val="2400"/>
              <a:buChar char="▹"/>
              <a:defRPr/>
            </a:lvl2pPr>
            <a:lvl3pPr marL="1828754" lvl="2" indent="-507987" rtl="0">
              <a:spcBef>
                <a:spcPts val="800"/>
              </a:spcBef>
              <a:spcAft>
                <a:spcPts val="0"/>
              </a:spcAft>
              <a:buSzPts val="2400"/>
              <a:buChar char="■"/>
              <a:defRPr/>
            </a:lvl3pPr>
            <a:lvl4pPr marL="2438339" lvl="3" indent="-507987" rtl="0">
              <a:spcBef>
                <a:spcPts val="800"/>
              </a:spcBef>
              <a:spcAft>
                <a:spcPts val="0"/>
              </a:spcAft>
              <a:buSzPts val="2400"/>
              <a:buChar char="●"/>
              <a:defRPr/>
            </a:lvl4pPr>
            <a:lvl5pPr marL="3047924" lvl="4" indent="-507987" rtl="0">
              <a:spcBef>
                <a:spcPts val="800"/>
              </a:spcBef>
              <a:spcAft>
                <a:spcPts val="0"/>
              </a:spcAft>
              <a:buSzPts val="2400"/>
              <a:buChar char="○"/>
              <a:defRPr/>
            </a:lvl5pPr>
            <a:lvl6pPr marL="3657509" lvl="5" indent="-507987" rtl="0">
              <a:spcBef>
                <a:spcPts val="800"/>
              </a:spcBef>
              <a:spcAft>
                <a:spcPts val="0"/>
              </a:spcAft>
              <a:buSzPts val="2400"/>
              <a:buChar char="■"/>
              <a:defRPr/>
            </a:lvl6pPr>
            <a:lvl7pPr marL="4267093" lvl="6" indent="-507987" rtl="0">
              <a:spcBef>
                <a:spcPts val="800"/>
              </a:spcBef>
              <a:spcAft>
                <a:spcPts val="0"/>
              </a:spcAft>
              <a:buSzPts val="2400"/>
              <a:buChar char="●"/>
              <a:defRPr/>
            </a:lvl7pPr>
            <a:lvl8pPr marL="4876678" lvl="7" indent="-507987" rtl="0">
              <a:spcBef>
                <a:spcPts val="800"/>
              </a:spcBef>
              <a:spcAft>
                <a:spcPts val="0"/>
              </a:spcAft>
              <a:buSzPts val="2400"/>
              <a:buChar char="○"/>
              <a:defRPr/>
            </a:lvl8pPr>
            <a:lvl9pPr marL="5486263" lvl="8" indent="-507987" rtl="0">
              <a:spcBef>
                <a:spcPts val="800"/>
              </a:spcBef>
              <a:spcAft>
                <a:spcPts val="800"/>
              </a:spcAft>
              <a:buSzPts val="2400"/>
              <a:buChar char="■"/>
              <a:defRPr/>
            </a:lvl9pPr>
          </a:lstStyle>
          <a:p>
            <a:r>
              <a:rPr lang="fr-FR" dirty="0"/>
              <a:t>02</a:t>
            </a:r>
            <a:endParaRPr dirty="0"/>
          </a:p>
        </p:txBody>
      </p:sp>
      <p:sp>
        <p:nvSpPr>
          <p:cNvPr id="25" name="Google Shape;25;p5">
            <a:extLst>
              <a:ext uri="{FF2B5EF4-FFF2-40B4-BE49-F238E27FC236}">
                <a16:creationId xmlns:a16="http://schemas.microsoft.com/office/drawing/2014/main" id="{15BC5ED5-FD2E-4FB2-AA69-1B8202059E2A}"/>
              </a:ext>
            </a:extLst>
          </p:cNvPr>
          <p:cNvSpPr txBox="1">
            <a:spLocks noGrp="1"/>
          </p:cNvSpPr>
          <p:nvPr>
            <p:ph type="body" idx="19" hasCustomPrompt="1"/>
          </p:nvPr>
        </p:nvSpPr>
        <p:spPr>
          <a:xfrm>
            <a:off x="5440823" y="3503437"/>
            <a:ext cx="5330518" cy="587857"/>
          </a:xfrm>
          <a:prstGeom prst="rect">
            <a:avLst/>
          </a:prstGeom>
        </p:spPr>
        <p:txBody>
          <a:bodyPr spcFirstLastPara="1" wrap="square" lIns="0" tIns="0" rIns="0" bIns="0" anchor="t" anchorCtr="0">
            <a:noAutofit/>
          </a:bodyPr>
          <a:lstStyle>
            <a:lvl1pPr marL="101598" lvl="0" indent="0" rtl="0">
              <a:spcBef>
                <a:spcPts val="0"/>
              </a:spcBef>
              <a:spcAft>
                <a:spcPts val="0"/>
              </a:spcAft>
              <a:buClr>
                <a:schemeClr val="tx1">
                  <a:lumMod val="50000"/>
                  <a:lumOff val="50000"/>
                </a:schemeClr>
              </a:buClr>
              <a:buSzPts val="2400"/>
              <a:buFont typeface="Inria Sans Light"/>
              <a:buNone/>
              <a:defRPr sz="1800" b="1">
                <a:solidFill>
                  <a:schemeClr val="tx1">
                    <a:lumMod val="85000"/>
                    <a:lumOff val="15000"/>
                  </a:schemeClr>
                </a:solidFill>
                <a:latin typeface="Barlow"/>
              </a:defRPr>
            </a:lvl1pPr>
            <a:lvl2pPr marL="1219170" lvl="1" indent="-507987" rtl="0">
              <a:spcBef>
                <a:spcPts val="800"/>
              </a:spcBef>
              <a:spcAft>
                <a:spcPts val="0"/>
              </a:spcAft>
              <a:buSzPts val="2400"/>
              <a:buChar char="▹"/>
              <a:defRPr/>
            </a:lvl2pPr>
            <a:lvl3pPr marL="1828754" lvl="2" indent="-507987" rtl="0">
              <a:spcBef>
                <a:spcPts val="800"/>
              </a:spcBef>
              <a:spcAft>
                <a:spcPts val="0"/>
              </a:spcAft>
              <a:buSzPts val="2400"/>
              <a:buChar char="■"/>
              <a:defRPr/>
            </a:lvl3pPr>
            <a:lvl4pPr marL="2438339" lvl="3" indent="-507987" rtl="0">
              <a:spcBef>
                <a:spcPts val="800"/>
              </a:spcBef>
              <a:spcAft>
                <a:spcPts val="0"/>
              </a:spcAft>
              <a:buSzPts val="2400"/>
              <a:buChar char="●"/>
              <a:defRPr/>
            </a:lvl4pPr>
            <a:lvl5pPr marL="3047924" lvl="4" indent="-507987" rtl="0">
              <a:spcBef>
                <a:spcPts val="800"/>
              </a:spcBef>
              <a:spcAft>
                <a:spcPts val="0"/>
              </a:spcAft>
              <a:buSzPts val="2400"/>
              <a:buChar char="○"/>
              <a:defRPr/>
            </a:lvl5pPr>
            <a:lvl6pPr marL="3657509" lvl="5" indent="-507987" rtl="0">
              <a:spcBef>
                <a:spcPts val="800"/>
              </a:spcBef>
              <a:spcAft>
                <a:spcPts val="0"/>
              </a:spcAft>
              <a:buSzPts val="2400"/>
              <a:buChar char="■"/>
              <a:defRPr/>
            </a:lvl6pPr>
            <a:lvl7pPr marL="4267093" lvl="6" indent="-507987" rtl="0">
              <a:spcBef>
                <a:spcPts val="800"/>
              </a:spcBef>
              <a:spcAft>
                <a:spcPts val="0"/>
              </a:spcAft>
              <a:buSzPts val="2400"/>
              <a:buChar char="●"/>
              <a:defRPr/>
            </a:lvl7pPr>
            <a:lvl8pPr marL="4876678" lvl="7" indent="-507987" rtl="0">
              <a:spcBef>
                <a:spcPts val="800"/>
              </a:spcBef>
              <a:spcAft>
                <a:spcPts val="0"/>
              </a:spcAft>
              <a:buSzPts val="2400"/>
              <a:buChar char="○"/>
              <a:defRPr/>
            </a:lvl8pPr>
            <a:lvl9pPr marL="5486263" lvl="8" indent="-507987" rtl="0">
              <a:spcBef>
                <a:spcPts val="800"/>
              </a:spcBef>
              <a:spcAft>
                <a:spcPts val="800"/>
              </a:spcAft>
              <a:buSzPts val="2400"/>
              <a:buChar char="■"/>
              <a:defRPr/>
            </a:lvl9pPr>
          </a:lstStyle>
          <a:p>
            <a:r>
              <a:rPr lang="fr-FR" dirty="0"/>
              <a:t>Cliquez pour ajouter le titre</a:t>
            </a:r>
          </a:p>
          <a:p>
            <a:r>
              <a:rPr lang="fr-FR" dirty="0"/>
              <a:t>Ajoutez du texte</a:t>
            </a:r>
          </a:p>
          <a:p>
            <a:endParaRPr lang="fr-FR" dirty="0"/>
          </a:p>
        </p:txBody>
      </p:sp>
      <p:sp>
        <p:nvSpPr>
          <p:cNvPr id="26" name="Google Shape;25;p5">
            <a:extLst>
              <a:ext uri="{FF2B5EF4-FFF2-40B4-BE49-F238E27FC236}">
                <a16:creationId xmlns:a16="http://schemas.microsoft.com/office/drawing/2014/main" id="{00BE4F92-AE87-48C5-92DE-C3526520E167}"/>
              </a:ext>
            </a:extLst>
          </p:cNvPr>
          <p:cNvSpPr txBox="1">
            <a:spLocks noGrp="1"/>
          </p:cNvSpPr>
          <p:nvPr>
            <p:ph type="body" idx="20" hasCustomPrompt="1"/>
          </p:nvPr>
        </p:nvSpPr>
        <p:spPr>
          <a:xfrm>
            <a:off x="4518111" y="3503437"/>
            <a:ext cx="802035" cy="587857"/>
          </a:xfrm>
          <a:prstGeom prst="rect">
            <a:avLst/>
          </a:prstGeom>
        </p:spPr>
        <p:txBody>
          <a:bodyPr spcFirstLastPara="1" wrap="square" lIns="0" tIns="0" rIns="0" bIns="0" anchor="t" anchorCtr="0">
            <a:noAutofit/>
          </a:bodyPr>
          <a:lstStyle>
            <a:lvl1pPr marL="101598" lvl="0" indent="0" rtl="0">
              <a:spcBef>
                <a:spcPts val="0"/>
              </a:spcBef>
              <a:spcAft>
                <a:spcPts val="0"/>
              </a:spcAft>
              <a:buClr>
                <a:schemeClr val="tx1">
                  <a:lumMod val="50000"/>
                  <a:lumOff val="50000"/>
                </a:schemeClr>
              </a:buClr>
              <a:buSzPts val="2400"/>
              <a:buFont typeface="Inria Sans Light"/>
              <a:buNone/>
              <a:defRPr sz="4000" b="1">
                <a:solidFill>
                  <a:schemeClr val="tx1">
                    <a:lumMod val="85000"/>
                    <a:lumOff val="15000"/>
                  </a:schemeClr>
                </a:solidFill>
                <a:latin typeface="Montserrat" panose="00000800000000000000" pitchFamily="2" charset="0"/>
              </a:defRPr>
            </a:lvl1pPr>
            <a:lvl2pPr marL="1219170" lvl="1" indent="-507987" rtl="0">
              <a:spcBef>
                <a:spcPts val="800"/>
              </a:spcBef>
              <a:spcAft>
                <a:spcPts val="0"/>
              </a:spcAft>
              <a:buSzPts val="2400"/>
              <a:buChar char="▹"/>
              <a:defRPr/>
            </a:lvl2pPr>
            <a:lvl3pPr marL="1828754" lvl="2" indent="-507987" rtl="0">
              <a:spcBef>
                <a:spcPts val="800"/>
              </a:spcBef>
              <a:spcAft>
                <a:spcPts val="0"/>
              </a:spcAft>
              <a:buSzPts val="2400"/>
              <a:buChar char="■"/>
              <a:defRPr/>
            </a:lvl3pPr>
            <a:lvl4pPr marL="2438339" lvl="3" indent="-507987" rtl="0">
              <a:spcBef>
                <a:spcPts val="800"/>
              </a:spcBef>
              <a:spcAft>
                <a:spcPts val="0"/>
              </a:spcAft>
              <a:buSzPts val="2400"/>
              <a:buChar char="●"/>
              <a:defRPr/>
            </a:lvl4pPr>
            <a:lvl5pPr marL="3047924" lvl="4" indent="-507987" rtl="0">
              <a:spcBef>
                <a:spcPts val="800"/>
              </a:spcBef>
              <a:spcAft>
                <a:spcPts val="0"/>
              </a:spcAft>
              <a:buSzPts val="2400"/>
              <a:buChar char="○"/>
              <a:defRPr/>
            </a:lvl5pPr>
            <a:lvl6pPr marL="3657509" lvl="5" indent="-507987" rtl="0">
              <a:spcBef>
                <a:spcPts val="800"/>
              </a:spcBef>
              <a:spcAft>
                <a:spcPts val="0"/>
              </a:spcAft>
              <a:buSzPts val="2400"/>
              <a:buChar char="■"/>
              <a:defRPr/>
            </a:lvl6pPr>
            <a:lvl7pPr marL="4267093" lvl="6" indent="-507987" rtl="0">
              <a:spcBef>
                <a:spcPts val="800"/>
              </a:spcBef>
              <a:spcAft>
                <a:spcPts val="0"/>
              </a:spcAft>
              <a:buSzPts val="2400"/>
              <a:buChar char="●"/>
              <a:defRPr/>
            </a:lvl7pPr>
            <a:lvl8pPr marL="4876678" lvl="7" indent="-507987" rtl="0">
              <a:spcBef>
                <a:spcPts val="800"/>
              </a:spcBef>
              <a:spcAft>
                <a:spcPts val="0"/>
              </a:spcAft>
              <a:buSzPts val="2400"/>
              <a:buChar char="○"/>
              <a:defRPr/>
            </a:lvl8pPr>
            <a:lvl9pPr marL="5486263" lvl="8" indent="-507987" rtl="0">
              <a:spcBef>
                <a:spcPts val="800"/>
              </a:spcBef>
              <a:spcAft>
                <a:spcPts val="800"/>
              </a:spcAft>
              <a:buSzPts val="2400"/>
              <a:buChar char="■"/>
              <a:defRPr/>
            </a:lvl9pPr>
          </a:lstStyle>
          <a:p>
            <a:r>
              <a:rPr lang="fr-FR" dirty="0"/>
              <a:t>03</a:t>
            </a:r>
            <a:endParaRPr dirty="0"/>
          </a:p>
        </p:txBody>
      </p:sp>
      <p:sp>
        <p:nvSpPr>
          <p:cNvPr id="27" name="Google Shape;25;p5">
            <a:extLst>
              <a:ext uri="{FF2B5EF4-FFF2-40B4-BE49-F238E27FC236}">
                <a16:creationId xmlns:a16="http://schemas.microsoft.com/office/drawing/2014/main" id="{67159D45-09CC-4226-A53E-14DF91985069}"/>
              </a:ext>
            </a:extLst>
          </p:cNvPr>
          <p:cNvSpPr txBox="1">
            <a:spLocks noGrp="1"/>
          </p:cNvSpPr>
          <p:nvPr>
            <p:ph type="body" idx="21" hasCustomPrompt="1"/>
          </p:nvPr>
        </p:nvSpPr>
        <p:spPr>
          <a:xfrm>
            <a:off x="5434648" y="4227798"/>
            <a:ext cx="5330518" cy="587857"/>
          </a:xfrm>
          <a:prstGeom prst="rect">
            <a:avLst/>
          </a:prstGeom>
        </p:spPr>
        <p:txBody>
          <a:bodyPr spcFirstLastPara="1" wrap="square" lIns="0" tIns="0" rIns="0" bIns="0" anchor="t" anchorCtr="0">
            <a:noAutofit/>
          </a:bodyPr>
          <a:lstStyle>
            <a:lvl1pPr marL="101598" lvl="0" indent="0" rtl="0">
              <a:spcBef>
                <a:spcPts val="0"/>
              </a:spcBef>
              <a:spcAft>
                <a:spcPts val="0"/>
              </a:spcAft>
              <a:buClr>
                <a:schemeClr val="tx1">
                  <a:lumMod val="50000"/>
                  <a:lumOff val="50000"/>
                </a:schemeClr>
              </a:buClr>
              <a:buSzPts val="2400"/>
              <a:buFont typeface="Inria Sans Light"/>
              <a:buNone/>
              <a:defRPr sz="1800" b="1">
                <a:solidFill>
                  <a:schemeClr val="tx1">
                    <a:lumMod val="85000"/>
                    <a:lumOff val="15000"/>
                  </a:schemeClr>
                </a:solidFill>
                <a:latin typeface="Barlow"/>
              </a:defRPr>
            </a:lvl1pPr>
            <a:lvl2pPr marL="1219170" lvl="1" indent="-507987" rtl="0">
              <a:spcBef>
                <a:spcPts val="800"/>
              </a:spcBef>
              <a:spcAft>
                <a:spcPts val="0"/>
              </a:spcAft>
              <a:buSzPts val="2400"/>
              <a:buChar char="▹"/>
              <a:defRPr/>
            </a:lvl2pPr>
            <a:lvl3pPr marL="1828754" lvl="2" indent="-507987" rtl="0">
              <a:spcBef>
                <a:spcPts val="800"/>
              </a:spcBef>
              <a:spcAft>
                <a:spcPts val="0"/>
              </a:spcAft>
              <a:buSzPts val="2400"/>
              <a:buChar char="■"/>
              <a:defRPr/>
            </a:lvl3pPr>
            <a:lvl4pPr marL="2438339" lvl="3" indent="-507987" rtl="0">
              <a:spcBef>
                <a:spcPts val="800"/>
              </a:spcBef>
              <a:spcAft>
                <a:spcPts val="0"/>
              </a:spcAft>
              <a:buSzPts val="2400"/>
              <a:buChar char="●"/>
              <a:defRPr/>
            </a:lvl4pPr>
            <a:lvl5pPr marL="3047924" lvl="4" indent="-507987" rtl="0">
              <a:spcBef>
                <a:spcPts val="800"/>
              </a:spcBef>
              <a:spcAft>
                <a:spcPts val="0"/>
              </a:spcAft>
              <a:buSzPts val="2400"/>
              <a:buChar char="○"/>
              <a:defRPr/>
            </a:lvl5pPr>
            <a:lvl6pPr marL="3657509" lvl="5" indent="-507987" rtl="0">
              <a:spcBef>
                <a:spcPts val="800"/>
              </a:spcBef>
              <a:spcAft>
                <a:spcPts val="0"/>
              </a:spcAft>
              <a:buSzPts val="2400"/>
              <a:buChar char="■"/>
              <a:defRPr/>
            </a:lvl6pPr>
            <a:lvl7pPr marL="4267093" lvl="6" indent="-507987" rtl="0">
              <a:spcBef>
                <a:spcPts val="800"/>
              </a:spcBef>
              <a:spcAft>
                <a:spcPts val="0"/>
              </a:spcAft>
              <a:buSzPts val="2400"/>
              <a:buChar char="●"/>
              <a:defRPr/>
            </a:lvl7pPr>
            <a:lvl8pPr marL="4876678" lvl="7" indent="-507987" rtl="0">
              <a:spcBef>
                <a:spcPts val="800"/>
              </a:spcBef>
              <a:spcAft>
                <a:spcPts val="0"/>
              </a:spcAft>
              <a:buSzPts val="2400"/>
              <a:buChar char="○"/>
              <a:defRPr/>
            </a:lvl8pPr>
            <a:lvl9pPr marL="5486263" lvl="8" indent="-507987" rtl="0">
              <a:spcBef>
                <a:spcPts val="800"/>
              </a:spcBef>
              <a:spcAft>
                <a:spcPts val="800"/>
              </a:spcAft>
              <a:buSzPts val="2400"/>
              <a:buChar char="■"/>
              <a:defRPr/>
            </a:lvl9pPr>
          </a:lstStyle>
          <a:p>
            <a:r>
              <a:rPr lang="fr-FR" dirty="0"/>
              <a:t>Cliquez pour ajouter le titre</a:t>
            </a:r>
          </a:p>
          <a:p>
            <a:r>
              <a:rPr lang="fr-FR" dirty="0"/>
              <a:t>Ajoutez du texte</a:t>
            </a:r>
          </a:p>
          <a:p>
            <a:endParaRPr lang="fr-FR" dirty="0"/>
          </a:p>
        </p:txBody>
      </p:sp>
      <p:sp>
        <p:nvSpPr>
          <p:cNvPr id="28" name="Google Shape;25;p5">
            <a:extLst>
              <a:ext uri="{FF2B5EF4-FFF2-40B4-BE49-F238E27FC236}">
                <a16:creationId xmlns:a16="http://schemas.microsoft.com/office/drawing/2014/main" id="{F176A760-EFC1-4E26-83CD-DAB258C0D87A}"/>
              </a:ext>
            </a:extLst>
          </p:cNvPr>
          <p:cNvSpPr txBox="1">
            <a:spLocks noGrp="1"/>
          </p:cNvSpPr>
          <p:nvPr>
            <p:ph type="body" idx="22" hasCustomPrompt="1"/>
          </p:nvPr>
        </p:nvSpPr>
        <p:spPr>
          <a:xfrm>
            <a:off x="4511936" y="4227798"/>
            <a:ext cx="802035" cy="587857"/>
          </a:xfrm>
          <a:prstGeom prst="rect">
            <a:avLst/>
          </a:prstGeom>
        </p:spPr>
        <p:txBody>
          <a:bodyPr spcFirstLastPara="1" wrap="square" lIns="0" tIns="0" rIns="0" bIns="0" anchor="t" anchorCtr="0">
            <a:noAutofit/>
          </a:bodyPr>
          <a:lstStyle>
            <a:lvl1pPr marL="101598" lvl="0" indent="0" rtl="0">
              <a:spcBef>
                <a:spcPts val="0"/>
              </a:spcBef>
              <a:spcAft>
                <a:spcPts val="0"/>
              </a:spcAft>
              <a:buClr>
                <a:schemeClr val="tx1">
                  <a:lumMod val="50000"/>
                  <a:lumOff val="50000"/>
                </a:schemeClr>
              </a:buClr>
              <a:buSzPts val="2400"/>
              <a:buFont typeface="Inria Sans Light"/>
              <a:buNone/>
              <a:defRPr sz="4000" b="1">
                <a:solidFill>
                  <a:schemeClr val="tx1">
                    <a:lumMod val="85000"/>
                    <a:lumOff val="15000"/>
                  </a:schemeClr>
                </a:solidFill>
                <a:latin typeface="Montserrat" panose="00000800000000000000" pitchFamily="2" charset="0"/>
              </a:defRPr>
            </a:lvl1pPr>
            <a:lvl2pPr marL="1219170" lvl="1" indent="-507987" rtl="0">
              <a:spcBef>
                <a:spcPts val="800"/>
              </a:spcBef>
              <a:spcAft>
                <a:spcPts val="0"/>
              </a:spcAft>
              <a:buSzPts val="2400"/>
              <a:buChar char="▹"/>
              <a:defRPr/>
            </a:lvl2pPr>
            <a:lvl3pPr marL="1828754" lvl="2" indent="-507987" rtl="0">
              <a:spcBef>
                <a:spcPts val="800"/>
              </a:spcBef>
              <a:spcAft>
                <a:spcPts val="0"/>
              </a:spcAft>
              <a:buSzPts val="2400"/>
              <a:buChar char="■"/>
              <a:defRPr/>
            </a:lvl3pPr>
            <a:lvl4pPr marL="2438339" lvl="3" indent="-507987" rtl="0">
              <a:spcBef>
                <a:spcPts val="800"/>
              </a:spcBef>
              <a:spcAft>
                <a:spcPts val="0"/>
              </a:spcAft>
              <a:buSzPts val="2400"/>
              <a:buChar char="●"/>
              <a:defRPr/>
            </a:lvl4pPr>
            <a:lvl5pPr marL="3047924" lvl="4" indent="-507987" rtl="0">
              <a:spcBef>
                <a:spcPts val="800"/>
              </a:spcBef>
              <a:spcAft>
                <a:spcPts val="0"/>
              </a:spcAft>
              <a:buSzPts val="2400"/>
              <a:buChar char="○"/>
              <a:defRPr/>
            </a:lvl5pPr>
            <a:lvl6pPr marL="3657509" lvl="5" indent="-507987" rtl="0">
              <a:spcBef>
                <a:spcPts val="800"/>
              </a:spcBef>
              <a:spcAft>
                <a:spcPts val="0"/>
              </a:spcAft>
              <a:buSzPts val="2400"/>
              <a:buChar char="■"/>
              <a:defRPr/>
            </a:lvl6pPr>
            <a:lvl7pPr marL="4267093" lvl="6" indent="-507987" rtl="0">
              <a:spcBef>
                <a:spcPts val="800"/>
              </a:spcBef>
              <a:spcAft>
                <a:spcPts val="0"/>
              </a:spcAft>
              <a:buSzPts val="2400"/>
              <a:buChar char="●"/>
              <a:defRPr/>
            </a:lvl7pPr>
            <a:lvl8pPr marL="4876678" lvl="7" indent="-507987" rtl="0">
              <a:spcBef>
                <a:spcPts val="800"/>
              </a:spcBef>
              <a:spcAft>
                <a:spcPts val="0"/>
              </a:spcAft>
              <a:buSzPts val="2400"/>
              <a:buChar char="○"/>
              <a:defRPr/>
            </a:lvl8pPr>
            <a:lvl9pPr marL="5486263" lvl="8" indent="-507987" rtl="0">
              <a:spcBef>
                <a:spcPts val="800"/>
              </a:spcBef>
              <a:spcAft>
                <a:spcPts val="800"/>
              </a:spcAft>
              <a:buSzPts val="2400"/>
              <a:buChar char="■"/>
              <a:defRPr/>
            </a:lvl9pPr>
          </a:lstStyle>
          <a:p>
            <a:r>
              <a:rPr lang="fr-FR" dirty="0"/>
              <a:t>04</a:t>
            </a:r>
            <a:endParaRPr dirty="0"/>
          </a:p>
        </p:txBody>
      </p:sp>
    </p:spTree>
    <p:extLst>
      <p:ext uri="{BB962C8B-B14F-4D97-AF65-F5344CB8AC3E}">
        <p14:creationId xmlns:p14="http://schemas.microsoft.com/office/powerpoint/2010/main" val="93736038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act ">
    <p:spTree>
      <p:nvGrpSpPr>
        <p:cNvPr id="1" name=""/>
        <p:cNvGrpSpPr/>
        <p:nvPr/>
      </p:nvGrpSpPr>
      <p:grpSpPr>
        <a:xfrm>
          <a:off x="0" y="0"/>
          <a:ext cx="0" cy="0"/>
          <a:chOff x="0" y="0"/>
          <a:chExt cx="0" cy="0"/>
        </a:xfrm>
      </p:grpSpPr>
      <p:pic>
        <p:nvPicPr>
          <p:cNvPr id="6" name="Graphique 5">
            <a:extLst>
              <a:ext uri="{FF2B5EF4-FFF2-40B4-BE49-F238E27FC236}">
                <a16:creationId xmlns:a16="http://schemas.microsoft.com/office/drawing/2014/main" id="{017D8CF2-6DC2-B848-A5E3-6D4E43757F30}"/>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842" b="-842"/>
          <a:stretch/>
        </p:blipFill>
        <p:spPr>
          <a:xfrm>
            <a:off x="5485626" y="2363986"/>
            <a:ext cx="1220749" cy="1997020"/>
          </a:xfrm>
          <a:prstGeom prst="rect">
            <a:avLst/>
          </a:prstGeom>
        </p:spPr>
      </p:pic>
      <p:sp>
        <p:nvSpPr>
          <p:cNvPr id="12" name="ZoneTexte 11">
            <a:extLst>
              <a:ext uri="{FF2B5EF4-FFF2-40B4-BE49-F238E27FC236}">
                <a16:creationId xmlns:a16="http://schemas.microsoft.com/office/drawing/2014/main" id="{779E0B2D-D6A6-46FA-80C1-EA72A0A71B73}"/>
              </a:ext>
            </a:extLst>
          </p:cNvPr>
          <p:cNvSpPr txBox="1"/>
          <p:nvPr userDrawn="1"/>
        </p:nvSpPr>
        <p:spPr>
          <a:xfrm>
            <a:off x="4375265" y="4735058"/>
            <a:ext cx="3424844" cy="276999"/>
          </a:xfrm>
          <a:prstGeom prst="rect">
            <a:avLst/>
          </a:prstGeom>
          <a:noFill/>
        </p:spPr>
        <p:txBody>
          <a:bodyPr wrap="square" rtlCol="0">
            <a:spAutoFit/>
          </a:bodyPr>
          <a:lstStyle/>
          <a:p>
            <a:pPr algn="ctr"/>
            <a:r>
              <a:rPr lang="fr-FR" sz="1200" b="1" dirty="0">
                <a:solidFill>
                  <a:prstClr val="black"/>
                </a:solidFill>
                <a:latin typeface="Barlow"/>
              </a:rPr>
              <a:t>www.ffjudo.com</a:t>
            </a:r>
          </a:p>
        </p:txBody>
      </p:sp>
      <p:sp>
        <p:nvSpPr>
          <p:cNvPr id="8" name="Espace réservé du texte 13">
            <a:extLst>
              <a:ext uri="{FF2B5EF4-FFF2-40B4-BE49-F238E27FC236}">
                <a16:creationId xmlns:a16="http://schemas.microsoft.com/office/drawing/2014/main" id="{BEA5828F-6946-4327-BE29-F32381D3DC28}"/>
              </a:ext>
            </a:extLst>
          </p:cNvPr>
          <p:cNvSpPr>
            <a:spLocks noGrp="1"/>
          </p:cNvSpPr>
          <p:nvPr>
            <p:ph type="body" sz="quarter" idx="10" hasCustomPrompt="1"/>
          </p:nvPr>
        </p:nvSpPr>
        <p:spPr>
          <a:xfrm>
            <a:off x="-8313" y="5218738"/>
            <a:ext cx="12192000" cy="707765"/>
          </a:xfrm>
          <a:prstGeom prst="rect">
            <a:avLst/>
          </a:prstGeom>
        </p:spPr>
        <p:txBody>
          <a:bodyPr/>
          <a:lstStyle>
            <a:lvl1pPr marL="76200" indent="0">
              <a:buNone/>
              <a:defRPr sz="1200" b="0" u="none">
                <a:latin typeface="Barlow"/>
              </a:defRPr>
            </a:lvl1pPr>
          </a:lstStyle>
          <a:p>
            <a:pPr algn="ctr"/>
            <a:r>
              <a:rPr lang="fr-FR" sz="1200" dirty="0"/>
              <a:t>CONTACT </a:t>
            </a:r>
          </a:p>
          <a:p>
            <a:pPr algn="ctr"/>
            <a:r>
              <a:rPr lang="fr-FR" sz="1200" dirty="0"/>
              <a:t>Prénom Nom</a:t>
            </a:r>
          </a:p>
          <a:p>
            <a:pPr algn="ctr"/>
            <a:r>
              <a:rPr lang="fr-FR" sz="1200" dirty="0"/>
              <a:t>Adresse, tél</a:t>
            </a:r>
            <a:endParaRPr lang="fr-FR" sz="1600" dirty="0"/>
          </a:p>
          <a:p>
            <a:pPr lvl="0"/>
            <a:endParaRPr lang="fr-FR" dirty="0"/>
          </a:p>
        </p:txBody>
      </p:sp>
      <p:sp>
        <p:nvSpPr>
          <p:cNvPr id="2" name="Rectangle 1">
            <a:extLst>
              <a:ext uri="{FF2B5EF4-FFF2-40B4-BE49-F238E27FC236}">
                <a16:creationId xmlns:a16="http://schemas.microsoft.com/office/drawing/2014/main" id="{0D74F9E6-CA94-4F5B-9247-714AB37C3368}"/>
              </a:ext>
            </a:extLst>
          </p:cNvPr>
          <p:cNvSpPr/>
          <p:nvPr userDrawn="1"/>
        </p:nvSpPr>
        <p:spPr>
          <a:xfrm flipV="1">
            <a:off x="5093623" y="5092538"/>
            <a:ext cx="2004753" cy="45719"/>
          </a:xfrm>
          <a:prstGeom prst="rect">
            <a:avLst/>
          </a:prstGeom>
          <a:solidFill>
            <a:srgbClr val="0A0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pic>
        <p:nvPicPr>
          <p:cNvPr id="7" name="Graphique 5">
            <a:extLst>
              <a:ext uri="{FF2B5EF4-FFF2-40B4-BE49-F238E27FC236}">
                <a16:creationId xmlns:a16="http://schemas.microsoft.com/office/drawing/2014/main" id="{C71D668A-FB4E-D142-8FE7-4DCB8545F5AB}"/>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l="9091" r="9091"/>
          <a:stretch/>
        </p:blipFill>
        <p:spPr>
          <a:xfrm>
            <a:off x="3566909" y="1385794"/>
            <a:ext cx="5041556" cy="3142583"/>
          </a:xfrm>
          <a:prstGeom prst="rect">
            <a:avLst/>
          </a:prstGeom>
        </p:spPr>
      </p:pic>
    </p:spTree>
    <p:extLst>
      <p:ext uri="{BB962C8B-B14F-4D97-AF65-F5344CB8AC3E}">
        <p14:creationId xmlns:p14="http://schemas.microsoft.com/office/powerpoint/2010/main" val="351292551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re">
    <p:spTree>
      <p:nvGrpSpPr>
        <p:cNvPr id="1" name=""/>
        <p:cNvGrpSpPr/>
        <p:nvPr/>
      </p:nvGrpSpPr>
      <p:grpSpPr>
        <a:xfrm>
          <a:off x="0" y="0"/>
          <a:ext cx="0" cy="0"/>
          <a:chOff x="0" y="0"/>
          <a:chExt cx="0" cy="0"/>
        </a:xfrm>
      </p:grpSpPr>
      <p:sp>
        <p:nvSpPr>
          <p:cNvPr id="8" name="Titre 1">
            <a:extLst>
              <a:ext uri="{FF2B5EF4-FFF2-40B4-BE49-F238E27FC236}">
                <a16:creationId xmlns:a16="http://schemas.microsoft.com/office/drawing/2014/main" id="{287A5AED-3BE0-F245-86CE-C53070C57CD0}"/>
              </a:ext>
            </a:extLst>
          </p:cNvPr>
          <p:cNvSpPr>
            <a:spLocks noGrp="1"/>
          </p:cNvSpPr>
          <p:nvPr>
            <p:ph type="title"/>
          </p:nvPr>
        </p:nvSpPr>
        <p:spPr>
          <a:xfrm>
            <a:off x="1882815" y="2892971"/>
            <a:ext cx="8426369" cy="597913"/>
          </a:xfrm>
          <a:prstGeom prst="rect">
            <a:avLst/>
          </a:prstGeom>
          <a:noFill/>
        </p:spPr>
        <p:txBody>
          <a:bodyPr>
            <a:noAutofit/>
          </a:bodyPr>
          <a:lstStyle>
            <a:lvl1pPr algn="ctr">
              <a:defRPr sz="4000" b="1">
                <a:solidFill>
                  <a:schemeClr val="bg1"/>
                </a:solidFill>
                <a:latin typeface="Montserrat" panose="00000800000000000000" pitchFamily="2" charset="0"/>
              </a:defRPr>
            </a:lvl1pPr>
          </a:lstStyle>
          <a:p>
            <a:r>
              <a:rPr lang="fr-FR"/>
              <a:t>Modifiez le style du titre</a:t>
            </a:r>
            <a:endParaRPr lang="fr-FR" dirty="0"/>
          </a:p>
        </p:txBody>
      </p:sp>
      <p:sp>
        <p:nvSpPr>
          <p:cNvPr id="13" name="Espace réservé du contenu 2">
            <a:extLst>
              <a:ext uri="{FF2B5EF4-FFF2-40B4-BE49-F238E27FC236}">
                <a16:creationId xmlns:a16="http://schemas.microsoft.com/office/drawing/2014/main" id="{3020AC55-885A-D044-92E0-CB406041165D}"/>
              </a:ext>
            </a:extLst>
          </p:cNvPr>
          <p:cNvSpPr>
            <a:spLocks noGrp="1"/>
          </p:cNvSpPr>
          <p:nvPr>
            <p:ph sz="half" idx="1" hasCustomPrompt="1"/>
          </p:nvPr>
        </p:nvSpPr>
        <p:spPr>
          <a:xfrm>
            <a:off x="1882814" y="3605357"/>
            <a:ext cx="8426370" cy="359673"/>
          </a:xfrm>
          <a:prstGeom prst="rect">
            <a:avLst/>
          </a:prstGeom>
          <a:noFill/>
        </p:spPr>
        <p:txBody>
          <a:bodyPr>
            <a:noAutofit/>
          </a:bodyPr>
          <a:lstStyle>
            <a:lvl1pPr marL="0" indent="0" algn="ctr">
              <a:buNone/>
              <a:defRPr sz="1800" b="1">
                <a:solidFill>
                  <a:schemeClr val="bg1"/>
                </a:solidFill>
                <a:latin typeface="Barlow"/>
              </a:defRPr>
            </a:lvl1pPr>
            <a:lvl2pPr>
              <a:defRPr sz="1000">
                <a:latin typeface="+mn-lt"/>
              </a:defRPr>
            </a:lvl2pPr>
            <a:lvl3pPr>
              <a:defRPr sz="1000">
                <a:latin typeface="+mn-lt"/>
              </a:defRPr>
            </a:lvl3pPr>
            <a:lvl4pPr>
              <a:defRPr sz="1000">
                <a:latin typeface="+mn-lt"/>
              </a:defRPr>
            </a:lvl4pPr>
            <a:lvl5pPr>
              <a:defRPr sz="1000">
                <a:latin typeface="+mn-lt"/>
              </a:defRPr>
            </a:lvl5pPr>
          </a:lstStyle>
          <a:p>
            <a:pPr lvl="0"/>
            <a:r>
              <a:rPr lang="fr-FR" dirty="0"/>
              <a:t>Modifiez le style du sous titre </a:t>
            </a:r>
          </a:p>
        </p:txBody>
      </p:sp>
      <p:sp>
        <p:nvSpPr>
          <p:cNvPr id="12" name="Google Shape;14;p3">
            <a:extLst>
              <a:ext uri="{FF2B5EF4-FFF2-40B4-BE49-F238E27FC236}">
                <a16:creationId xmlns:a16="http://schemas.microsoft.com/office/drawing/2014/main" id="{CA8D2623-81DF-6942-AB15-784C5CEC08DD}"/>
              </a:ext>
            </a:extLst>
          </p:cNvPr>
          <p:cNvSpPr/>
          <p:nvPr userDrawn="1"/>
        </p:nvSpPr>
        <p:spPr>
          <a:xfrm>
            <a:off x="1882816" y="2324111"/>
            <a:ext cx="8426369" cy="2209779"/>
          </a:xfrm>
          <a:prstGeom prst="rect">
            <a:avLst/>
          </a:prstGeom>
          <a:noFill/>
          <a:ln w="38100">
            <a:solidFill>
              <a:schemeClr val="bg1"/>
            </a:solidFill>
          </a:ln>
          <a:effectLst>
            <a:outerShdw blurRad="271463" dist="66675" algn="bl" rotWithShape="0">
              <a:schemeClr val="dk1">
                <a:alpha val="30000"/>
              </a:schemeClr>
            </a:outerShdw>
          </a:effectLst>
        </p:spPr>
        <p:txBody>
          <a:bodyPr spcFirstLastPara="1" wrap="square" lIns="91425" tIns="91425" rIns="91425" bIns="91425" anchor="ctr" anchorCtr="0">
            <a:noAutofit/>
          </a:bodyPr>
          <a:lstStyle/>
          <a:p>
            <a:endParaRPr>
              <a:solidFill>
                <a:prstClr val="black"/>
              </a:solidFill>
            </a:endParaRPr>
          </a:p>
        </p:txBody>
      </p:sp>
    </p:spTree>
    <p:extLst>
      <p:ext uri="{BB962C8B-B14F-4D97-AF65-F5344CB8AC3E}">
        <p14:creationId xmlns:p14="http://schemas.microsoft.com/office/powerpoint/2010/main" val="314961245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hapitre">
    <p:spTree>
      <p:nvGrpSpPr>
        <p:cNvPr id="1" name=""/>
        <p:cNvGrpSpPr/>
        <p:nvPr/>
      </p:nvGrpSpPr>
      <p:grpSpPr>
        <a:xfrm>
          <a:off x="0" y="0"/>
          <a:ext cx="0" cy="0"/>
          <a:chOff x="0" y="0"/>
          <a:chExt cx="0" cy="0"/>
        </a:xfrm>
      </p:grpSpPr>
      <p:sp>
        <p:nvSpPr>
          <p:cNvPr id="6" name="Google Shape;14;p3">
            <a:extLst>
              <a:ext uri="{FF2B5EF4-FFF2-40B4-BE49-F238E27FC236}">
                <a16:creationId xmlns:a16="http://schemas.microsoft.com/office/drawing/2014/main" id="{57E06FC8-0DA7-554E-A78A-2A68CA53BA98}"/>
              </a:ext>
            </a:extLst>
          </p:cNvPr>
          <p:cNvSpPr/>
          <p:nvPr userDrawn="1"/>
        </p:nvSpPr>
        <p:spPr>
          <a:xfrm>
            <a:off x="1882816" y="2324111"/>
            <a:ext cx="8426369" cy="2209779"/>
          </a:xfrm>
          <a:prstGeom prst="rect">
            <a:avLst/>
          </a:prstGeom>
          <a:noFill/>
          <a:ln w="38100">
            <a:solidFill>
              <a:schemeClr val="bg1"/>
            </a:solidFill>
          </a:ln>
          <a:effectLst>
            <a:outerShdw blurRad="271463" dist="66675" algn="bl" rotWithShape="0">
              <a:schemeClr val="dk1">
                <a:alpha val="30000"/>
              </a:schemeClr>
            </a:outerShdw>
          </a:effectLst>
        </p:spPr>
        <p:txBody>
          <a:bodyPr spcFirstLastPara="1" wrap="square" lIns="91425" tIns="91425" rIns="91425" bIns="91425" anchor="ctr" anchorCtr="0">
            <a:noAutofit/>
          </a:bodyPr>
          <a:lstStyle/>
          <a:p>
            <a:endParaRPr>
              <a:solidFill>
                <a:prstClr val="black"/>
              </a:solidFill>
            </a:endParaRPr>
          </a:p>
        </p:txBody>
      </p:sp>
      <p:sp>
        <p:nvSpPr>
          <p:cNvPr id="15" name="Titre 1">
            <a:extLst>
              <a:ext uri="{FF2B5EF4-FFF2-40B4-BE49-F238E27FC236}">
                <a16:creationId xmlns:a16="http://schemas.microsoft.com/office/drawing/2014/main" id="{D7589303-CBC2-E045-81CC-E4BBE5EED767}"/>
              </a:ext>
            </a:extLst>
          </p:cNvPr>
          <p:cNvSpPr>
            <a:spLocks noGrp="1"/>
          </p:cNvSpPr>
          <p:nvPr>
            <p:ph type="title"/>
          </p:nvPr>
        </p:nvSpPr>
        <p:spPr>
          <a:xfrm>
            <a:off x="3207354" y="2898055"/>
            <a:ext cx="7101830" cy="530945"/>
          </a:xfrm>
          <a:prstGeom prst="rect">
            <a:avLst/>
          </a:prstGeom>
          <a:noFill/>
        </p:spPr>
        <p:txBody>
          <a:bodyPr>
            <a:noAutofit/>
          </a:bodyPr>
          <a:lstStyle>
            <a:lvl1pPr algn="ctr">
              <a:defRPr sz="4000" b="1">
                <a:solidFill>
                  <a:schemeClr val="bg1"/>
                </a:solidFill>
                <a:latin typeface="Montserrat" panose="00000800000000000000" pitchFamily="2" charset="0"/>
              </a:defRPr>
            </a:lvl1pPr>
          </a:lstStyle>
          <a:p>
            <a:r>
              <a:rPr lang="fr-FR"/>
              <a:t>Modifiez le style du titre</a:t>
            </a:r>
            <a:endParaRPr lang="fr-FR" dirty="0"/>
          </a:p>
        </p:txBody>
      </p:sp>
      <p:sp>
        <p:nvSpPr>
          <p:cNvPr id="17" name="Espace réservé du contenu 2">
            <a:extLst>
              <a:ext uri="{FF2B5EF4-FFF2-40B4-BE49-F238E27FC236}">
                <a16:creationId xmlns:a16="http://schemas.microsoft.com/office/drawing/2014/main" id="{4D2CDF79-EDC0-B848-AC91-D6120EDECDB1}"/>
              </a:ext>
            </a:extLst>
          </p:cNvPr>
          <p:cNvSpPr>
            <a:spLocks noGrp="1"/>
          </p:cNvSpPr>
          <p:nvPr>
            <p:ph sz="half" idx="1" hasCustomPrompt="1"/>
          </p:nvPr>
        </p:nvSpPr>
        <p:spPr>
          <a:xfrm>
            <a:off x="3207352" y="3610441"/>
            <a:ext cx="7101831" cy="332497"/>
          </a:xfrm>
          <a:prstGeom prst="rect">
            <a:avLst/>
          </a:prstGeom>
          <a:noFill/>
        </p:spPr>
        <p:txBody>
          <a:bodyPr>
            <a:noAutofit/>
          </a:bodyPr>
          <a:lstStyle>
            <a:lvl1pPr marL="0" indent="0" algn="ctr">
              <a:buNone/>
              <a:defRPr sz="1800" b="1">
                <a:solidFill>
                  <a:schemeClr val="bg1"/>
                </a:solidFill>
                <a:latin typeface="Barlow"/>
              </a:defRPr>
            </a:lvl1pPr>
            <a:lvl2pPr>
              <a:defRPr sz="1000">
                <a:latin typeface="+mn-lt"/>
              </a:defRPr>
            </a:lvl2pPr>
            <a:lvl3pPr>
              <a:defRPr sz="1000">
                <a:latin typeface="+mn-lt"/>
              </a:defRPr>
            </a:lvl3pPr>
            <a:lvl4pPr>
              <a:defRPr sz="1000">
                <a:latin typeface="+mn-lt"/>
              </a:defRPr>
            </a:lvl4pPr>
            <a:lvl5pPr>
              <a:defRPr sz="1000">
                <a:latin typeface="+mn-lt"/>
              </a:defRPr>
            </a:lvl5pPr>
          </a:lstStyle>
          <a:p>
            <a:pPr lvl="0"/>
            <a:r>
              <a:rPr lang="fr-FR" dirty="0"/>
              <a:t>Modifiez le style du sous titre </a:t>
            </a:r>
          </a:p>
        </p:txBody>
      </p:sp>
      <p:sp>
        <p:nvSpPr>
          <p:cNvPr id="11" name="Rectangle 10">
            <a:extLst>
              <a:ext uri="{FF2B5EF4-FFF2-40B4-BE49-F238E27FC236}">
                <a16:creationId xmlns:a16="http://schemas.microsoft.com/office/drawing/2014/main" id="{976DA3E1-44B8-6E47-8FB9-FEAC45794208}"/>
              </a:ext>
            </a:extLst>
          </p:cNvPr>
          <p:cNvSpPr/>
          <p:nvPr userDrawn="1"/>
        </p:nvSpPr>
        <p:spPr>
          <a:xfrm>
            <a:off x="1882816" y="2324111"/>
            <a:ext cx="1311797" cy="22097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25" name="Espace réservé du texte 23">
            <a:extLst>
              <a:ext uri="{FF2B5EF4-FFF2-40B4-BE49-F238E27FC236}">
                <a16:creationId xmlns:a16="http://schemas.microsoft.com/office/drawing/2014/main" id="{3DC2B321-C0A8-C440-99CD-F8C1CF7899FC}"/>
              </a:ext>
            </a:extLst>
          </p:cNvPr>
          <p:cNvSpPr>
            <a:spLocks noGrp="1"/>
          </p:cNvSpPr>
          <p:nvPr>
            <p:ph type="body" sz="quarter" idx="10" hasCustomPrompt="1"/>
          </p:nvPr>
        </p:nvSpPr>
        <p:spPr>
          <a:xfrm>
            <a:off x="1820488" y="2609140"/>
            <a:ext cx="1403488" cy="2029241"/>
          </a:xfrm>
          <a:prstGeom prst="rect">
            <a:avLst/>
          </a:prstGeom>
          <a:ln>
            <a:noFill/>
          </a:ln>
        </p:spPr>
        <p:txBody>
          <a:bodyPr/>
          <a:lstStyle>
            <a:lvl1pPr marL="76200" marR="0" indent="0" algn="ctr" defTabSz="914400" rtl="0" eaLnBrk="1" fontAlgn="auto" latinLnBrk="0" hangingPunct="1">
              <a:lnSpc>
                <a:spcPct val="115000"/>
              </a:lnSpc>
              <a:spcBef>
                <a:spcPts val="0"/>
              </a:spcBef>
              <a:spcAft>
                <a:spcPts val="0"/>
              </a:spcAft>
              <a:buClr>
                <a:schemeClr val="bg2">
                  <a:lumMod val="90000"/>
                </a:schemeClr>
              </a:buClr>
              <a:buSzPts val="2400"/>
              <a:buFont typeface="+mj-lt"/>
              <a:buNone/>
              <a:tabLst/>
              <a:defRPr sz="8500" b="1">
                <a:solidFill>
                  <a:srgbClr val="0A0096"/>
                </a:solidFill>
                <a:latin typeface="Montserrat" panose="00000800000000000000" pitchFamily="2" charset="0"/>
              </a:defRPr>
            </a:lvl1pPr>
          </a:lstStyle>
          <a:p>
            <a:pPr marL="76200" marR="0" lvl="0" indent="0" algn="ctr" defTabSz="914400" rtl="0" eaLnBrk="1" fontAlgn="auto" latinLnBrk="0" hangingPunct="1">
              <a:lnSpc>
                <a:spcPct val="115000"/>
              </a:lnSpc>
              <a:spcBef>
                <a:spcPts val="0"/>
              </a:spcBef>
              <a:spcAft>
                <a:spcPts val="0"/>
              </a:spcAft>
              <a:buClr>
                <a:schemeClr val="bg2">
                  <a:lumMod val="90000"/>
                </a:schemeClr>
              </a:buClr>
              <a:buSzPts val="2400"/>
              <a:buFont typeface="+mj-lt"/>
              <a:buNone/>
              <a:tabLst/>
              <a:defRPr/>
            </a:pPr>
            <a:r>
              <a:rPr lang="fr-FR" dirty="0"/>
              <a:t>n°</a:t>
            </a:r>
          </a:p>
        </p:txBody>
      </p:sp>
    </p:spTree>
    <p:extLst>
      <p:ext uri="{BB962C8B-B14F-4D97-AF65-F5344CB8AC3E}">
        <p14:creationId xmlns:p14="http://schemas.microsoft.com/office/powerpoint/2010/main" val="397472138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Annonce">
    <p:spTree>
      <p:nvGrpSpPr>
        <p:cNvPr id="1" name=""/>
        <p:cNvGrpSpPr/>
        <p:nvPr/>
      </p:nvGrpSpPr>
      <p:grpSpPr>
        <a:xfrm>
          <a:off x="0" y="0"/>
          <a:ext cx="0" cy="0"/>
          <a:chOff x="0" y="0"/>
          <a:chExt cx="0" cy="0"/>
        </a:xfrm>
      </p:grpSpPr>
      <p:sp>
        <p:nvSpPr>
          <p:cNvPr id="8" name="Titre 1">
            <a:extLst>
              <a:ext uri="{FF2B5EF4-FFF2-40B4-BE49-F238E27FC236}">
                <a16:creationId xmlns:a16="http://schemas.microsoft.com/office/drawing/2014/main" id="{287A5AED-3BE0-F245-86CE-C53070C57CD0}"/>
              </a:ext>
            </a:extLst>
          </p:cNvPr>
          <p:cNvSpPr>
            <a:spLocks noGrp="1"/>
          </p:cNvSpPr>
          <p:nvPr>
            <p:ph type="title"/>
          </p:nvPr>
        </p:nvSpPr>
        <p:spPr>
          <a:xfrm>
            <a:off x="1882815" y="1873930"/>
            <a:ext cx="8426369" cy="597913"/>
          </a:xfrm>
          <a:prstGeom prst="rect">
            <a:avLst/>
          </a:prstGeom>
          <a:noFill/>
        </p:spPr>
        <p:txBody>
          <a:bodyPr>
            <a:noAutofit/>
          </a:bodyPr>
          <a:lstStyle>
            <a:lvl1pPr algn="ctr">
              <a:defRPr sz="10000" b="1">
                <a:solidFill>
                  <a:schemeClr val="bg1"/>
                </a:solidFill>
                <a:latin typeface="Montserrat" panose="00000800000000000000" pitchFamily="2" charset="0"/>
              </a:defRPr>
            </a:lvl1pPr>
          </a:lstStyle>
          <a:p>
            <a:r>
              <a:rPr lang="fr-FR"/>
              <a:t>Modifiez le style du titre</a:t>
            </a:r>
            <a:endParaRPr lang="fr-FR" dirty="0"/>
          </a:p>
        </p:txBody>
      </p:sp>
      <p:sp>
        <p:nvSpPr>
          <p:cNvPr id="13" name="Espace réservé du contenu 2">
            <a:extLst>
              <a:ext uri="{FF2B5EF4-FFF2-40B4-BE49-F238E27FC236}">
                <a16:creationId xmlns:a16="http://schemas.microsoft.com/office/drawing/2014/main" id="{3020AC55-885A-D044-92E0-CB406041165D}"/>
              </a:ext>
            </a:extLst>
          </p:cNvPr>
          <p:cNvSpPr>
            <a:spLocks noGrp="1"/>
          </p:cNvSpPr>
          <p:nvPr>
            <p:ph sz="half" idx="1" hasCustomPrompt="1"/>
          </p:nvPr>
        </p:nvSpPr>
        <p:spPr>
          <a:xfrm>
            <a:off x="1882814" y="4852265"/>
            <a:ext cx="8426370" cy="359673"/>
          </a:xfrm>
          <a:prstGeom prst="rect">
            <a:avLst/>
          </a:prstGeom>
          <a:noFill/>
        </p:spPr>
        <p:txBody>
          <a:bodyPr>
            <a:noAutofit/>
          </a:bodyPr>
          <a:lstStyle>
            <a:lvl1pPr marL="0" indent="0" algn="ctr">
              <a:buNone/>
              <a:defRPr sz="1800" b="1">
                <a:solidFill>
                  <a:schemeClr val="bg1"/>
                </a:solidFill>
                <a:latin typeface="Barlow"/>
              </a:defRPr>
            </a:lvl1pPr>
            <a:lvl2pPr>
              <a:defRPr sz="1000">
                <a:latin typeface="+mn-lt"/>
              </a:defRPr>
            </a:lvl2pPr>
            <a:lvl3pPr>
              <a:defRPr sz="1000">
                <a:latin typeface="+mn-lt"/>
              </a:defRPr>
            </a:lvl3pPr>
            <a:lvl4pPr>
              <a:defRPr sz="1000">
                <a:latin typeface="+mn-lt"/>
              </a:defRPr>
            </a:lvl4pPr>
            <a:lvl5pPr>
              <a:defRPr sz="1000">
                <a:latin typeface="+mn-lt"/>
              </a:defRPr>
            </a:lvl5pPr>
          </a:lstStyle>
          <a:p>
            <a:pPr lvl="0"/>
            <a:r>
              <a:rPr lang="fr-FR" dirty="0"/>
              <a:t>Modifiez le style du sous titre </a:t>
            </a:r>
          </a:p>
        </p:txBody>
      </p:sp>
    </p:spTree>
    <p:extLst>
      <p:ext uri="{BB962C8B-B14F-4D97-AF65-F5344CB8AC3E}">
        <p14:creationId xmlns:p14="http://schemas.microsoft.com/office/powerpoint/2010/main" val="46760659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re + 2 colonnes ">
    <p:spTree>
      <p:nvGrpSpPr>
        <p:cNvPr id="1" name=""/>
        <p:cNvGrpSpPr/>
        <p:nvPr/>
      </p:nvGrpSpPr>
      <p:grpSpPr>
        <a:xfrm>
          <a:off x="0" y="0"/>
          <a:ext cx="0" cy="0"/>
          <a:chOff x="0" y="0"/>
          <a:chExt cx="0" cy="0"/>
        </a:xfrm>
      </p:grpSpPr>
      <p:sp>
        <p:nvSpPr>
          <p:cNvPr id="16" name="Google Shape;25;p5">
            <a:extLst>
              <a:ext uri="{FF2B5EF4-FFF2-40B4-BE49-F238E27FC236}">
                <a16:creationId xmlns:a16="http://schemas.microsoft.com/office/drawing/2014/main" id="{4E9AC727-D595-424B-8DAE-DD364833E15B}"/>
              </a:ext>
            </a:extLst>
          </p:cNvPr>
          <p:cNvSpPr txBox="1">
            <a:spLocks noGrp="1"/>
          </p:cNvSpPr>
          <p:nvPr>
            <p:ph type="body" idx="13" hasCustomPrompt="1"/>
          </p:nvPr>
        </p:nvSpPr>
        <p:spPr>
          <a:xfrm>
            <a:off x="980321" y="2232147"/>
            <a:ext cx="4806351" cy="4019862"/>
          </a:xfrm>
          <a:prstGeom prst="rect">
            <a:avLst/>
          </a:prstGeom>
        </p:spPr>
        <p:txBody>
          <a:bodyPr spcFirstLastPara="1" wrap="square" lIns="0" tIns="0" rIns="0" bIns="0" anchor="t" anchorCtr="0">
            <a:noAutofit/>
          </a:bodyPr>
          <a:lstStyle>
            <a:lvl1pPr marL="609585" lvl="0" indent="-507987" rtl="0">
              <a:spcBef>
                <a:spcPts val="0"/>
              </a:spcBef>
              <a:spcAft>
                <a:spcPts val="0"/>
              </a:spcAft>
              <a:buClr>
                <a:schemeClr val="bg1"/>
              </a:buClr>
              <a:buSzPts val="2400"/>
              <a:buFont typeface="Inria Sans Light"/>
              <a:buChar char="▸"/>
              <a:defRPr sz="2000">
                <a:solidFill>
                  <a:schemeClr val="bg1"/>
                </a:solidFill>
                <a:latin typeface="Barlow"/>
              </a:defRPr>
            </a:lvl1pPr>
            <a:lvl2pPr marL="1219170" lvl="1" indent="-507987" rtl="0">
              <a:spcBef>
                <a:spcPts val="800"/>
              </a:spcBef>
              <a:spcAft>
                <a:spcPts val="0"/>
              </a:spcAft>
              <a:buSzPts val="2400"/>
              <a:buChar char="▹"/>
              <a:defRPr/>
            </a:lvl2pPr>
            <a:lvl3pPr marL="1828754" lvl="2" indent="-507987" rtl="0">
              <a:spcBef>
                <a:spcPts val="800"/>
              </a:spcBef>
              <a:spcAft>
                <a:spcPts val="0"/>
              </a:spcAft>
              <a:buSzPts val="2400"/>
              <a:buChar char="■"/>
              <a:defRPr/>
            </a:lvl3pPr>
            <a:lvl4pPr marL="2438339" lvl="3" indent="-507987" rtl="0">
              <a:spcBef>
                <a:spcPts val="800"/>
              </a:spcBef>
              <a:spcAft>
                <a:spcPts val="0"/>
              </a:spcAft>
              <a:buSzPts val="2400"/>
              <a:buChar char="●"/>
              <a:defRPr/>
            </a:lvl4pPr>
            <a:lvl5pPr marL="3047924" lvl="4" indent="-507987" rtl="0">
              <a:spcBef>
                <a:spcPts val="800"/>
              </a:spcBef>
              <a:spcAft>
                <a:spcPts val="0"/>
              </a:spcAft>
              <a:buSzPts val="2400"/>
              <a:buChar char="○"/>
              <a:defRPr/>
            </a:lvl5pPr>
            <a:lvl6pPr marL="3657509" lvl="5" indent="-507987" rtl="0">
              <a:spcBef>
                <a:spcPts val="800"/>
              </a:spcBef>
              <a:spcAft>
                <a:spcPts val="0"/>
              </a:spcAft>
              <a:buSzPts val="2400"/>
              <a:buChar char="■"/>
              <a:defRPr/>
            </a:lvl6pPr>
            <a:lvl7pPr marL="4267093" lvl="6" indent="-507987" rtl="0">
              <a:spcBef>
                <a:spcPts val="800"/>
              </a:spcBef>
              <a:spcAft>
                <a:spcPts val="0"/>
              </a:spcAft>
              <a:buSzPts val="2400"/>
              <a:buChar char="●"/>
              <a:defRPr/>
            </a:lvl7pPr>
            <a:lvl8pPr marL="4876678" lvl="7" indent="-507987" rtl="0">
              <a:spcBef>
                <a:spcPts val="800"/>
              </a:spcBef>
              <a:spcAft>
                <a:spcPts val="0"/>
              </a:spcAft>
              <a:buSzPts val="2400"/>
              <a:buChar char="○"/>
              <a:defRPr/>
            </a:lvl8pPr>
            <a:lvl9pPr marL="5486263" lvl="8" indent="-507987" rtl="0">
              <a:spcBef>
                <a:spcPts val="800"/>
              </a:spcBef>
              <a:spcAft>
                <a:spcPts val="800"/>
              </a:spcAft>
              <a:buSzPts val="2400"/>
              <a:buChar char="■"/>
              <a:defRPr/>
            </a:lvl9pPr>
          </a:lstStyle>
          <a:p>
            <a:r>
              <a:rPr lang="fr-FR" dirty="0"/>
              <a:t>Cliquez pour ajouter du texte</a:t>
            </a:r>
          </a:p>
        </p:txBody>
      </p:sp>
      <p:sp>
        <p:nvSpPr>
          <p:cNvPr id="15" name="Google Shape;32;p6">
            <a:extLst>
              <a:ext uri="{FF2B5EF4-FFF2-40B4-BE49-F238E27FC236}">
                <a16:creationId xmlns:a16="http://schemas.microsoft.com/office/drawing/2014/main" id="{1694EB44-9E14-4F2A-BECC-0B0403384AA4}"/>
              </a:ext>
            </a:extLst>
          </p:cNvPr>
          <p:cNvSpPr txBox="1">
            <a:spLocks noGrp="1"/>
          </p:cNvSpPr>
          <p:nvPr>
            <p:ph type="sldNum" idx="12"/>
          </p:nvPr>
        </p:nvSpPr>
        <p:spPr>
          <a:xfrm>
            <a:off x="11205845" y="6082680"/>
            <a:ext cx="731600" cy="524800"/>
          </a:xfrm>
          <a:prstGeom prst="rect">
            <a:avLst/>
          </a:prstGeom>
        </p:spPr>
        <p:txBody>
          <a:bodyPr spcFirstLastPara="1" wrap="square" lIns="0" tIns="0" rIns="0" bIns="0" anchor="ctr" anchorCtr="0">
            <a:noAutofit/>
          </a:bodyPr>
          <a:lstStyle>
            <a:lvl1pPr lvl="0" rtl="0">
              <a:buNone/>
              <a:defRPr>
                <a:solidFill>
                  <a:schemeClr val="bg1"/>
                </a:solidFill>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fr-FR" smtClean="0">
                <a:solidFill>
                  <a:prstClr val="white"/>
                </a:solidFill>
              </a:rPr>
              <a:pPr/>
              <a:t>‹N°›</a:t>
            </a:fld>
            <a:endParaRPr lang="fr-FR" dirty="0">
              <a:solidFill>
                <a:prstClr val="white"/>
              </a:solidFill>
            </a:endParaRPr>
          </a:p>
        </p:txBody>
      </p:sp>
      <p:sp>
        <p:nvSpPr>
          <p:cNvPr id="17" name="Google Shape;25;p5">
            <a:extLst>
              <a:ext uri="{FF2B5EF4-FFF2-40B4-BE49-F238E27FC236}">
                <a16:creationId xmlns:a16="http://schemas.microsoft.com/office/drawing/2014/main" id="{8F91B836-7C3E-49A2-9849-8A3698623EBB}"/>
              </a:ext>
            </a:extLst>
          </p:cNvPr>
          <p:cNvSpPr txBox="1">
            <a:spLocks noGrp="1"/>
          </p:cNvSpPr>
          <p:nvPr>
            <p:ph type="body" idx="14" hasCustomPrompt="1"/>
          </p:nvPr>
        </p:nvSpPr>
        <p:spPr>
          <a:xfrm>
            <a:off x="6772826" y="1240623"/>
            <a:ext cx="4433019" cy="5011385"/>
          </a:xfrm>
          <a:prstGeom prst="rect">
            <a:avLst/>
          </a:prstGeom>
        </p:spPr>
        <p:txBody>
          <a:bodyPr spcFirstLastPara="1" wrap="square" lIns="0" tIns="0" rIns="0" bIns="0" anchor="t" anchorCtr="0">
            <a:noAutofit/>
          </a:bodyPr>
          <a:lstStyle>
            <a:lvl1pPr marL="609585" lvl="0" indent="-507987" rtl="0">
              <a:spcBef>
                <a:spcPts val="0"/>
              </a:spcBef>
              <a:spcAft>
                <a:spcPts val="0"/>
              </a:spcAft>
              <a:buClr>
                <a:schemeClr val="bg1"/>
              </a:buClr>
              <a:buSzPts val="2400"/>
              <a:buFont typeface="Inria Sans Light"/>
              <a:buChar char="▸"/>
              <a:defRPr sz="2000">
                <a:solidFill>
                  <a:schemeClr val="bg1"/>
                </a:solidFill>
                <a:latin typeface="Barlow"/>
              </a:defRPr>
            </a:lvl1pPr>
            <a:lvl2pPr marL="1219170" lvl="1" indent="-507987" rtl="0">
              <a:spcBef>
                <a:spcPts val="800"/>
              </a:spcBef>
              <a:spcAft>
                <a:spcPts val="0"/>
              </a:spcAft>
              <a:buSzPts val="2400"/>
              <a:buChar char="▹"/>
              <a:defRPr/>
            </a:lvl2pPr>
            <a:lvl3pPr marL="1828754" lvl="2" indent="-507987" rtl="0">
              <a:spcBef>
                <a:spcPts val="800"/>
              </a:spcBef>
              <a:spcAft>
                <a:spcPts val="0"/>
              </a:spcAft>
              <a:buSzPts val="2400"/>
              <a:buChar char="■"/>
              <a:defRPr/>
            </a:lvl3pPr>
            <a:lvl4pPr marL="2438339" lvl="3" indent="-507987" rtl="0">
              <a:spcBef>
                <a:spcPts val="800"/>
              </a:spcBef>
              <a:spcAft>
                <a:spcPts val="0"/>
              </a:spcAft>
              <a:buSzPts val="2400"/>
              <a:buChar char="●"/>
              <a:defRPr/>
            </a:lvl4pPr>
            <a:lvl5pPr marL="3047924" lvl="4" indent="-507987" rtl="0">
              <a:spcBef>
                <a:spcPts val="800"/>
              </a:spcBef>
              <a:spcAft>
                <a:spcPts val="0"/>
              </a:spcAft>
              <a:buSzPts val="2400"/>
              <a:buChar char="○"/>
              <a:defRPr/>
            </a:lvl5pPr>
            <a:lvl6pPr marL="3657509" lvl="5" indent="-507987" rtl="0">
              <a:spcBef>
                <a:spcPts val="800"/>
              </a:spcBef>
              <a:spcAft>
                <a:spcPts val="0"/>
              </a:spcAft>
              <a:buSzPts val="2400"/>
              <a:buChar char="■"/>
              <a:defRPr/>
            </a:lvl6pPr>
            <a:lvl7pPr marL="4267093" lvl="6" indent="-507987" rtl="0">
              <a:spcBef>
                <a:spcPts val="800"/>
              </a:spcBef>
              <a:spcAft>
                <a:spcPts val="0"/>
              </a:spcAft>
              <a:buSzPts val="2400"/>
              <a:buChar char="●"/>
              <a:defRPr/>
            </a:lvl7pPr>
            <a:lvl8pPr marL="4876678" lvl="7" indent="-507987" rtl="0">
              <a:spcBef>
                <a:spcPts val="800"/>
              </a:spcBef>
              <a:spcAft>
                <a:spcPts val="0"/>
              </a:spcAft>
              <a:buSzPts val="2400"/>
              <a:buChar char="○"/>
              <a:defRPr/>
            </a:lvl8pPr>
            <a:lvl9pPr marL="5486263" lvl="8" indent="-507987" rtl="0">
              <a:spcBef>
                <a:spcPts val="800"/>
              </a:spcBef>
              <a:spcAft>
                <a:spcPts val="800"/>
              </a:spcAft>
              <a:buSzPts val="2400"/>
              <a:buChar char="■"/>
              <a:defRPr/>
            </a:lvl9pPr>
          </a:lstStyle>
          <a:p>
            <a:r>
              <a:rPr lang="fr-FR" dirty="0"/>
              <a:t>Cliquez pour ajouter du texte</a:t>
            </a:r>
          </a:p>
        </p:txBody>
      </p:sp>
      <p:sp>
        <p:nvSpPr>
          <p:cNvPr id="20" name="Espace réservé du texte 2">
            <a:extLst>
              <a:ext uri="{FF2B5EF4-FFF2-40B4-BE49-F238E27FC236}">
                <a16:creationId xmlns:a16="http://schemas.microsoft.com/office/drawing/2014/main" id="{9FBFBF23-B3A9-4224-AA2C-7A19A4C691EC}"/>
              </a:ext>
            </a:extLst>
          </p:cNvPr>
          <p:cNvSpPr>
            <a:spLocks noGrp="1"/>
          </p:cNvSpPr>
          <p:nvPr>
            <p:ph type="body" sz="quarter" idx="15" hasCustomPrompt="1"/>
          </p:nvPr>
        </p:nvSpPr>
        <p:spPr>
          <a:xfrm>
            <a:off x="0" y="553661"/>
            <a:ext cx="5833582" cy="215900"/>
          </a:xfrm>
          <a:prstGeom prst="rect">
            <a:avLst/>
          </a:prstGeom>
        </p:spPr>
        <p:txBody>
          <a:bodyPr/>
          <a:lstStyle>
            <a:lvl1pPr marL="76200" indent="0">
              <a:buNone/>
              <a:defRPr sz="1500" b="1" i="1">
                <a:solidFill>
                  <a:schemeClr val="bg1"/>
                </a:solidFill>
                <a:latin typeface="Barlow"/>
              </a:defRPr>
            </a:lvl1pPr>
          </a:lstStyle>
          <a:p>
            <a:pPr lvl="0"/>
            <a:r>
              <a:rPr lang="fr-FR" dirty="0"/>
              <a:t>Cliquez ici pour du texte</a:t>
            </a:r>
          </a:p>
        </p:txBody>
      </p:sp>
      <p:sp>
        <p:nvSpPr>
          <p:cNvPr id="24" name="Google Shape;24;p5">
            <a:extLst>
              <a:ext uri="{FF2B5EF4-FFF2-40B4-BE49-F238E27FC236}">
                <a16:creationId xmlns:a16="http://schemas.microsoft.com/office/drawing/2014/main" id="{F5B4B604-7A44-4DAD-8B90-3B1ACFFE4058}"/>
              </a:ext>
            </a:extLst>
          </p:cNvPr>
          <p:cNvSpPr txBox="1">
            <a:spLocks noGrp="1"/>
          </p:cNvSpPr>
          <p:nvPr>
            <p:ph type="title" hasCustomPrompt="1"/>
          </p:nvPr>
        </p:nvSpPr>
        <p:spPr>
          <a:xfrm>
            <a:off x="980322" y="980321"/>
            <a:ext cx="4853260" cy="877751"/>
          </a:xfrm>
          <a:prstGeom prst="rect">
            <a:avLst/>
          </a:prstGeom>
        </p:spPr>
        <p:txBody>
          <a:bodyPr spcFirstLastPara="1" wrap="square" lIns="0" tIns="0" rIns="0" bIns="0" anchor="b" anchorCtr="0">
            <a:noAutofit/>
          </a:bodyPr>
          <a:lstStyle>
            <a:lvl1pPr marL="0" marR="0" lvl="0" indent="0" algn="l" defTabSz="914400" rtl="0" eaLnBrk="1" fontAlgn="auto" latinLnBrk="0" hangingPunct="1">
              <a:lnSpc>
                <a:spcPct val="90000"/>
              </a:lnSpc>
              <a:spcBef>
                <a:spcPts val="0"/>
              </a:spcBef>
              <a:spcAft>
                <a:spcPts val="0"/>
              </a:spcAft>
              <a:buClrTx/>
              <a:buSzPts val="3200"/>
              <a:buFontTx/>
              <a:buNone/>
              <a:tabLst/>
              <a:defRPr sz="3000" b="1">
                <a:solidFill>
                  <a:srgbClr val="090095"/>
                </a:solidFill>
                <a:latin typeface="Montserrat" panose="00000800000000000000" pitchFamily="2" charset="0"/>
                <a:cs typeface="Calibri" panose="020F0502020204030204" pitchFamily="34" charset="0"/>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r>
              <a:rPr lang="fr-FR" dirty="0"/>
              <a:t>Cliquez pour ajouter </a:t>
            </a:r>
            <a:br>
              <a:rPr lang="fr-FR" dirty="0"/>
            </a:br>
            <a:r>
              <a:rPr lang="fr-FR" dirty="0"/>
              <a:t>le titre</a:t>
            </a:r>
            <a:endParaRPr dirty="0"/>
          </a:p>
        </p:txBody>
      </p:sp>
      <p:cxnSp>
        <p:nvCxnSpPr>
          <p:cNvPr id="25" name="Connecteur droit 24">
            <a:extLst>
              <a:ext uri="{FF2B5EF4-FFF2-40B4-BE49-F238E27FC236}">
                <a16:creationId xmlns:a16="http://schemas.microsoft.com/office/drawing/2014/main" id="{32B17A13-D5F3-4AD3-B0F6-2F767FA6A699}"/>
              </a:ext>
            </a:extLst>
          </p:cNvPr>
          <p:cNvCxnSpPr>
            <a:cxnSpLocks/>
          </p:cNvCxnSpPr>
          <p:nvPr userDrawn="1"/>
        </p:nvCxnSpPr>
        <p:spPr>
          <a:xfrm>
            <a:off x="162525" y="1261228"/>
            <a:ext cx="612000" cy="0"/>
          </a:xfrm>
          <a:prstGeom prst="line">
            <a:avLst/>
          </a:prstGeom>
          <a:ln w="76200">
            <a:solidFill>
              <a:srgbClr val="E7302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822758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PAGE GARDE">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0D76C71-207E-F978-1948-8DE981B35E0C}"/>
              </a:ext>
            </a:extLst>
          </p:cNvPr>
          <p:cNvSpPr/>
          <p:nvPr userDrawn="1"/>
        </p:nvSpPr>
        <p:spPr>
          <a:xfrm>
            <a:off x="0" y="0"/>
            <a:ext cx="12192000" cy="2333297"/>
          </a:xfrm>
          <a:prstGeom prst="rect">
            <a:avLst/>
          </a:prstGeom>
          <a:gradFill>
            <a:gsLst>
              <a:gs pos="0">
                <a:srgbClr val="0A0096"/>
              </a:gs>
              <a:gs pos="100000">
                <a:schemeClr val="tx1"/>
              </a:gs>
            </a:gsLst>
            <a:path path="circle">
              <a:fillToRect l="100000" t="10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3359730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_PAGE GARDE">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0D76C71-207E-F978-1948-8DE981B35E0C}"/>
              </a:ext>
            </a:extLst>
          </p:cNvPr>
          <p:cNvSpPr/>
          <p:nvPr userDrawn="1"/>
        </p:nvSpPr>
        <p:spPr>
          <a:xfrm>
            <a:off x="0" y="0"/>
            <a:ext cx="12192000" cy="6858000"/>
          </a:xfrm>
          <a:prstGeom prst="rect">
            <a:avLst/>
          </a:prstGeom>
          <a:gradFill>
            <a:gsLst>
              <a:gs pos="0">
                <a:srgbClr val="0A0096"/>
              </a:gs>
              <a:gs pos="100000">
                <a:schemeClr val="tx1"/>
              </a:gs>
            </a:gsLst>
            <a:path path="circle">
              <a:fillToRect l="100000" t="10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aphique 5">
            <a:extLst>
              <a:ext uri="{FF2B5EF4-FFF2-40B4-BE49-F238E27FC236}">
                <a16:creationId xmlns:a16="http://schemas.microsoft.com/office/drawing/2014/main" id="{442358EB-774A-7D9B-9F7D-D24344A054D2}"/>
              </a:ext>
            </a:extLst>
          </p:cNvPr>
          <p:cNvGrpSpPr/>
          <p:nvPr userDrawn="1"/>
        </p:nvGrpSpPr>
        <p:grpSpPr>
          <a:xfrm>
            <a:off x="3778664" y="2536145"/>
            <a:ext cx="4634673" cy="1785711"/>
            <a:chOff x="7443242" y="1620581"/>
            <a:chExt cx="1782855" cy="686921"/>
          </a:xfrm>
          <a:solidFill>
            <a:schemeClr val="bg1"/>
          </a:solidFill>
        </p:grpSpPr>
        <p:sp>
          <p:nvSpPr>
            <p:cNvPr id="3" name="Forme libre : forme 24">
              <a:extLst>
                <a:ext uri="{FF2B5EF4-FFF2-40B4-BE49-F238E27FC236}">
                  <a16:creationId xmlns:a16="http://schemas.microsoft.com/office/drawing/2014/main" id="{DF6841D3-D9E1-A643-7849-A0F6705FF611}"/>
                </a:ext>
              </a:extLst>
            </p:cNvPr>
            <p:cNvSpPr/>
            <p:nvPr/>
          </p:nvSpPr>
          <p:spPr>
            <a:xfrm>
              <a:off x="7937926" y="1718009"/>
              <a:ext cx="164565" cy="218969"/>
            </a:xfrm>
            <a:custGeom>
              <a:avLst/>
              <a:gdLst>
                <a:gd name="connsiteX0" fmla="*/ 61043 w 164565"/>
                <a:gd name="connsiteY0" fmla="*/ 148511 h 218969"/>
                <a:gd name="connsiteX1" fmla="*/ 153907 w 164565"/>
                <a:gd name="connsiteY1" fmla="*/ 148511 h 218969"/>
                <a:gd name="connsiteX2" fmla="*/ 153907 w 164565"/>
                <a:gd name="connsiteY2" fmla="*/ 93663 h 218969"/>
                <a:gd name="connsiteX3" fmla="*/ 61043 w 164565"/>
                <a:gd name="connsiteY3" fmla="*/ 93663 h 218969"/>
                <a:gd name="connsiteX4" fmla="*/ 61043 w 164565"/>
                <a:gd name="connsiteY4" fmla="*/ 57513 h 218969"/>
                <a:gd name="connsiteX5" fmla="*/ 164566 w 164565"/>
                <a:gd name="connsiteY5" fmla="*/ 57513 h 218969"/>
                <a:gd name="connsiteX6" fmla="*/ 164566 w 164565"/>
                <a:gd name="connsiteY6" fmla="*/ 0 h 218969"/>
                <a:gd name="connsiteX7" fmla="*/ 0 w 164565"/>
                <a:gd name="connsiteY7" fmla="*/ 0 h 218969"/>
                <a:gd name="connsiteX8" fmla="*/ 0 w 164565"/>
                <a:gd name="connsiteY8" fmla="*/ 218970 h 218969"/>
                <a:gd name="connsiteX9" fmla="*/ 61043 w 164565"/>
                <a:gd name="connsiteY9" fmla="*/ 218970 h 21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565" h="218969">
                  <a:moveTo>
                    <a:pt x="61043" y="148511"/>
                  </a:moveTo>
                  <a:lnTo>
                    <a:pt x="153907" y="148511"/>
                  </a:lnTo>
                  <a:lnTo>
                    <a:pt x="153907" y="93663"/>
                  </a:lnTo>
                  <a:lnTo>
                    <a:pt x="61043" y="93663"/>
                  </a:lnTo>
                  <a:lnTo>
                    <a:pt x="61043" y="57513"/>
                  </a:lnTo>
                  <a:lnTo>
                    <a:pt x="164566" y="57513"/>
                  </a:lnTo>
                  <a:lnTo>
                    <a:pt x="164566" y="0"/>
                  </a:lnTo>
                  <a:lnTo>
                    <a:pt x="0" y="0"/>
                  </a:lnTo>
                  <a:lnTo>
                    <a:pt x="0" y="218970"/>
                  </a:lnTo>
                  <a:lnTo>
                    <a:pt x="61043" y="218970"/>
                  </a:lnTo>
                  <a:close/>
                </a:path>
              </a:pathLst>
            </a:custGeom>
            <a:grpFill/>
            <a:ln w="2219" cap="flat">
              <a:noFill/>
              <a:prstDash val="solid"/>
              <a:miter/>
            </a:ln>
          </p:spPr>
          <p:txBody>
            <a:bodyPr rtlCol="0" anchor="ctr"/>
            <a:lstStyle/>
            <a:p>
              <a:endParaRPr lang="en-US"/>
            </a:p>
          </p:txBody>
        </p:sp>
        <p:sp>
          <p:nvSpPr>
            <p:cNvPr id="4" name="Forme libre : forme 25">
              <a:extLst>
                <a:ext uri="{FF2B5EF4-FFF2-40B4-BE49-F238E27FC236}">
                  <a16:creationId xmlns:a16="http://schemas.microsoft.com/office/drawing/2014/main" id="{83DE01F1-6C22-51D0-73E3-C2806E31DFCA}"/>
                </a:ext>
              </a:extLst>
            </p:cNvPr>
            <p:cNvSpPr/>
            <p:nvPr/>
          </p:nvSpPr>
          <p:spPr>
            <a:xfrm>
              <a:off x="9061531" y="1718009"/>
              <a:ext cx="164565" cy="218969"/>
            </a:xfrm>
            <a:custGeom>
              <a:avLst/>
              <a:gdLst>
                <a:gd name="connsiteX0" fmla="*/ 164566 w 164565"/>
                <a:gd name="connsiteY0" fmla="*/ 55514 h 218969"/>
                <a:gd name="connsiteX1" fmla="*/ 164566 w 164565"/>
                <a:gd name="connsiteY1" fmla="*/ 0 h 218969"/>
                <a:gd name="connsiteX2" fmla="*/ 0 w 164565"/>
                <a:gd name="connsiteY2" fmla="*/ 0 h 218969"/>
                <a:gd name="connsiteX3" fmla="*/ 0 w 164565"/>
                <a:gd name="connsiteY3" fmla="*/ 218970 h 218969"/>
                <a:gd name="connsiteX4" fmla="*/ 164566 w 164565"/>
                <a:gd name="connsiteY4" fmla="*/ 218970 h 218969"/>
                <a:gd name="connsiteX5" fmla="*/ 164566 w 164565"/>
                <a:gd name="connsiteY5" fmla="*/ 163789 h 218969"/>
                <a:gd name="connsiteX6" fmla="*/ 61065 w 164565"/>
                <a:gd name="connsiteY6" fmla="*/ 164011 h 218969"/>
                <a:gd name="connsiteX7" fmla="*/ 61065 w 164565"/>
                <a:gd name="connsiteY7" fmla="*/ 135410 h 218969"/>
                <a:gd name="connsiteX8" fmla="*/ 142094 w 164565"/>
                <a:gd name="connsiteY8" fmla="*/ 135410 h 218969"/>
                <a:gd name="connsiteX9" fmla="*/ 142094 w 164565"/>
                <a:gd name="connsiteY9" fmla="*/ 83449 h 218969"/>
                <a:gd name="connsiteX10" fmla="*/ 61065 w 164565"/>
                <a:gd name="connsiteY10" fmla="*/ 83449 h 218969"/>
                <a:gd name="connsiteX11" fmla="*/ 61065 w 164565"/>
                <a:gd name="connsiteY11" fmla="*/ 55514 h 21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65" h="218969">
                  <a:moveTo>
                    <a:pt x="164566" y="55514"/>
                  </a:moveTo>
                  <a:lnTo>
                    <a:pt x="164566" y="0"/>
                  </a:lnTo>
                  <a:lnTo>
                    <a:pt x="0" y="0"/>
                  </a:lnTo>
                  <a:lnTo>
                    <a:pt x="0" y="218970"/>
                  </a:lnTo>
                  <a:lnTo>
                    <a:pt x="164566" y="218970"/>
                  </a:lnTo>
                  <a:lnTo>
                    <a:pt x="164566" y="163789"/>
                  </a:lnTo>
                  <a:lnTo>
                    <a:pt x="61065" y="164011"/>
                  </a:lnTo>
                  <a:lnTo>
                    <a:pt x="61065" y="135410"/>
                  </a:lnTo>
                  <a:lnTo>
                    <a:pt x="142094" y="135410"/>
                  </a:lnTo>
                  <a:lnTo>
                    <a:pt x="142094" y="83449"/>
                  </a:lnTo>
                  <a:lnTo>
                    <a:pt x="61065" y="83449"/>
                  </a:lnTo>
                  <a:lnTo>
                    <a:pt x="61065" y="55514"/>
                  </a:lnTo>
                  <a:close/>
                </a:path>
              </a:pathLst>
            </a:custGeom>
            <a:grpFill/>
            <a:ln w="2219" cap="flat">
              <a:noFill/>
              <a:prstDash val="solid"/>
              <a:miter/>
            </a:ln>
          </p:spPr>
          <p:txBody>
            <a:bodyPr rtlCol="0" anchor="ctr"/>
            <a:lstStyle/>
            <a:p>
              <a:endParaRPr lang="en-US"/>
            </a:p>
          </p:txBody>
        </p:sp>
        <p:sp>
          <p:nvSpPr>
            <p:cNvPr id="5" name="Forme libre : forme 26">
              <a:extLst>
                <a:ext uri="{FF2B5EF4-FFF2-40B4-BE49-F238E27FC236}">
                  <a16:creationId xmlns:a16="http://schemas.microsoft.com/office/drawing/2014/main" id="{6C6111DE-840C-5A3D-B27B-CA3C2B8B312C}"/>
                </a:ext>
              </a:extLst>
            </p:cNvPr>
            <p:cNvSpPr/>
            <p:nvPr/>
          </p:nvSpPr>
          <p:spPr>
            <a:xfrm>
              <a:off x="8587175" y="1718032"/>
              <a:ext cx="208066" cy="218947"/>
            </a:xfrm>
            <a:custGeom>
              <a:avLst/>
              <a:gdLst>
                <a:gd name="connsiteX0" fmla="*/ 61287 w 208066"/>
                <a:gd name="connsiteY0" fmla="*/ 97971 h 218947"/>
                <a:gd name="connsiteX1" fmla="*/ 146824 w 208066"/>
                <a:gd name="connsiteY1" fmla="*/ 218948 h 218947"/>
                <a:gd name="connsiteX2" fmla="*/ 208067 w 208066"/>
                <a:gd name="connsiteY2" fmla="*/ 218948 h 218947"/>
                <a:gd name="connsiteX3" fmla="*/ 208067 w 208066"/>
                <a:gd name="connsiteY3" fmla="*/ 0 h 218947"/>
                <a:gd name="connsiteX4" fmla="*/ 146779 w 208066"/>
                <a:gd name="connsiteY4" fmla="*/ 0 h 218947"/>
                <a:gd name="connsiteX5" fmla="*/ 146779 w 208066"/>
                <a:gd name="connsiteY5" fmla="*/ 121665 h 218947"/>
                <a:gd name="connsiteX6" fmla="*/ 60777 w 208066"/>
                <a:gd name="connsiteY6" fmla="*/ 0 h 218947"/>
                <a:gd name="connsiteX7" fmla="*/ 0 w 208066"/>
                <a:gd name="connsiteY7" fmla="*/ 0 h 218947"/>
                <a:gd name="connsiteX8" fmla="*/ 0 w 208066"/>
                <a:gd name="connsiteY8" fmla="*/ 218948 h 218947"/>
                <a:gd name="connsiteX9" fmla="*/ 61287 w 208066"/>
                <a:gd name="connsiteY9" fmla="*/ 218948 h 218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8066" h="218947">
                  <a:moveTo>
                    <a:pt x="61287" y="97971"/>
                  </a:moveTo>
                  <a:lnTo>
                    <a:pt x="146824" y="218948"/>
                  </a:lnTo>
                  <a:lnTo>
                    <a:pt x="208067" y="218948"/>
                  </a:lnTo>
                  <a:lnTo>
                    <a:pt x="208067" y="0"/>
                  </a:lnTo>
                  <a:lnTo>
                    <a:pt x="146779" y="0"/>
                  </a:lnTo>
                  <a:lnTo>
                    <a:pt x="146779" y="121665"/>
                  </a:lnTo>
                  <a:lnTo>
                    <a:pt x="60777" y="0"/>
                  </a:lnTo>
                  <a:lnTo>
                    <a:pt x="0" y="0"/>
                  </a:lnTo>
                  <a:lnTo>
                    <a:pt x="0" y="218948"/>
                  </a:lnTo>
                  <a:lnTo>
                    <a:pt x="61287" y="218948"/>
                  </a:lnTo>
                  <a:close/>
                </a:path>
              </a:pathLst>
            </a:custGeom>
            <a:grpFill/>
            <a:ln w="2219" cap="flat">
              <a:noFill/>
              <a:prstDash val="solid"/>
              <a:miter/>
            </a:ln>
          </p:spPr>
          <p:txBody>
            <a:bodyPr rtlCol="0" anchor="ctr"/>
            <a:lstStyle/>
            <a:p>
              <a:endParaRPr lang="en-US"/>
            </a:p>
          </p:txBody>
        </p:sp>
        <p:sp>
          <p:nvSpPr>
            <p:cNvPr id="6" name="Forme libre : forme 27">
              <a:extLst>
                <a:ext uri="{FF2B5EF4-FFF2-40B4-BE49-F238E27FC236}">
                  <a16:creationId xmlns:a16="http://schemas.microsoft.com/office/drawing/2014/main" id="{A27F37FA-A1F3-629C-6841-E66BC024F650}"/>
                </a:ext>
              </a:extLst>
            </p:cNvPr>
            <p:cNvSpPr/>
            <p:nvPr/>
          </p:nvSpPr>
          <p:spPr>
            <a:xfrm>
              <a:off x="8368249" y="2003907"/>
              <a:ext cx="209310" cy="218969"/>
            </a:xfrm>
            <a:custGeom>
              <a:avLst/>
              <a:gdLst>
                <a:gd name="connsiteX0" fmla="*/ 104011 w 209310"/>
                <a:gd name="connsiteY0" fmla="*/ 0 h 218969"/>
                <a:gd name="connsiteX1" fmla="*/ 0 w 209310"/>
                <a:gd name="connsiteY1" fmla="*/ 0 h 218969"/>
                <a:gd name="connsiteX2" fmla="*/ 0 w 209310"/>
                <a:gd name="connsiteY2" fmla="*/ 218970 h 218969"/>
                <a:gd name="connsiteX3" fmla="*/ 104011 w 209310"/>
                <a:gd name="connsiteY3" fmla="*/ 218970 h 218969"/>
                <a:gd name="connsiteX4" fmla="*/ 209310 w 209310"/>
                <a:gd name="connsiteY4" fmla="*/ 109740 h 218969"/>
                <a:gd name="connsiteX5" fmla="*/ 104011 w 209310"/>
                <a:gd name="connsiteY5" fmla="*/ 0 h 218969"/>
                <a:gd name="connsiteX6" fmla="*/ 100658 w 209310"/>
                <a:gd name="connsiteY6" fmla="*/ 163811 h 218969"/>
                <a:gd name="connsiteX7" fmla="*/ 61065 w 209310"/>
                <a:gd name="connsiteY7" fmla="*/ 164011 h 218969"/>
                <a:gd name="connsiteX8" fmla="*/ 61065 w 209310"/>
                <a:gd name="connsiteY8" fmla="*/ 55536 h 218969"/>
                <a:gd name="connsiteX9" fmla="*/ 100658 w 209310"/>
                <a:gd name="connsiteY9" fmla="*/ 55536 h 218969"/>
                <a:gd name="connsiteX10" fmla="*/ 144692 w 209310"/>
                <a:gd name="connsiteY10" fmla="*/ 111228 h 218969"/>
                <a:gd name="connsiteX11" fmla="*/ 100658 w 209310"/>
                <a:gd name="connsiteY11" fmla="*/ 163811 h 21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9310" h="218969">
                  <a:moveTo>
                    <a:pt x="104011" y="0"/>
                  </a:moveTo>
                  <a:lnTo>
                    <a:pt x="0" y="0"/>
                  </a:lnTo>
                  <a:lnTo>
                    <a:pt x="0" y="218970"/>
                  </a:lnTo>
                  <a:lnTo>
                    <a:pt x="104011" y="218970"/>
                  </a:lnTo>
                  <a:cubicBezTo>
                    <a:pt x="154729" y="218970"/>
                    <a:pt x="209310" y="184795"/>
                    <a:pt x="209310" y="109740"/>
                  </a:cubicBezTo>
                  <a:cubicBezTo>
                    <a:pt x="209310" y="56891"/>
                    <a:pt x="176357" y="0"/>
                    <a:pt x="104011" y="0"/>
                  </a:cubicBezTo>
                  <a:close/>
                  <a:moveTo>
                    <a:pt x="100658" y="163811"/>
                  </a:moveTo>
                  <a:lnTo>
                    <a:pt x="61065" y="164011"/>
                  </a:lnTo>
                  <a:lnTo>
                    <a:pt x="61065" y="55536"/>
                  </a:lnTo>
                  <a:lnTo>
                    <a:pt x="100658" y="55536"/>
                  </a:lnTo>
                  <a:cubicBezTo>
                    <a:pt x="128238" y="55536"/>
                    <a:pt x="144692" y="76365"/>
                    <a:pt x="144692" y="111228"/>
                  </a:cubicBezTo>
                  <a:cubicBezTo>
                    <a:pt x="144714" y="147534"/>
                    <a:pt x="122597" y="163811"/>
                    <a:pt x="100658" y="163811"/>
                  </a:cubicBezTo>
                  <a:close/>
                </a:path>
              </a:pathLst>
            </a:custGeom>
            <a:grpFill/>
            <a:ln w="2219" cap="flat">
              <a:noFill/>
              <a:prstDash val="solid"/>
              <a:miter/>
            </a:ln>
          </p:spPr>
          <p:txBody>
            <a:bodyPr rtlCol="0" anchor="ctr"/>
            <a:lstStyle/>
            <a:p>
              <a:endParaRPr lang="en-US"/>
            </a:p>
          </p:txBody>
        </p:sp>
        <p:sp>
          <p:nvSpPr>
            <p:cNvPr id="7" name="Forme libre : forme 28">
              <a:extLst>
                <a:ext uri="{FF2B5EF4-FFF2-40B4-BE49-F238E27FC236}">
                  <a16:creationId xmlns:a16="http://schemas.microsoft.com/office/drawing/2014/main" id="{1ACB7C1A-EBDB-5AE1-3168-430999AA8371}"/>
                </a:ext>
              </a:extLst>
            </p:cNvPr>
            <p:cNvSpPr/>
            <p:nvPr/>
          </p:nvSpPr>
          <p:spPr>
            <a:xfrm>
              <a:off x="8593947" y="2000465"/>
              <a:ext cx="228717" cy="225853"/>
            </a:xfrm>
            <a:custGeom>
              <a:avLst/>
              <a:gdLst>
                <a:gd name="connsiteX0" fmla="*/ 114337 w 228717"/>
                <a:gd name="connsiteY0" fmla="*/ 0 h 225853"/>
                <a:gd name="connsiteX1" fmla="*/ 0 w 228717"/>
                <a:gd name="connsiteY1" fmla="*/ 112916 h 225853"/>
                <a:gd name="connsiteX2" fmla="*/ 114337 w 228717"/>
                <a:gd name="connsiteY2" fmla="*/ 225854 h 225853"/>
                <a:gd name="connsiteX3" fmla="*/ 228718 w 228717"/>
                <a:gd name="connsiteY3" fmla="*/ 112916 h 225853"/>
                <a:gd name="connsiteX4" fmla="*/ 114337 w 228717"/>
                <a:gd name="connsiteY4" fmla="*/ 0 h 225853"/>
                <a:gd name="connsiteX5" fmla="*/ 114337 w 228717"/>
                <a:gd name="connsiteY5" fmla="*/ 167142 h 225853"/>
                <a:gd name="connsiteX6" fmla="*/ 64552 w 228717"/>
                <a:gd name="connsiteY6" fmla="*/ 112916 h 225853"/>
                <a:gd name="connsiteX7" fmla="*/ 114337 w 228717"/>
                <a:gd name="connsiteY7" fmla="*/ 58712 h 225853"/>
                <a:gd name="connsiteX8" fmla="*/ 164144 w 228717"/>
                <a:gd name="connsiteY8" fmla="*/ 112916 h 225853"/>
                <a:gd name="connsiteX9" fmla="*/ 114337 w 228717"/>
                <a:gd name="connsiteY9" fmla="*/ 167142 h 225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717" h="225853">
                  <a:moveTo>
                    <a:pt x="114337" y="0"/>
                  </a:moveTo>
                  <a:cubicBezTo>
                    <a:pt x="49163" y="0"/>
                    <a:pt x="0" y="48542"/>
                    <a:pt x="0" y="112916"/>
                  </a:cubicBezTo>
                  <a:cubicBezTo>
                    <a:pt x="0" y="178356"/>
                    <a:pt x="48075" y="225854"/>
                    <a:pt x="114337" y="225854"/>
                  </a:cubicBezTo>
                  <a:cubicBezTo>
                    <a:pt x="180621" y="225854"/>
                    <a:pt x="228718" y="178356"/>
                    <a:pt x="228718" y="112916"/>
                  </a:cubicBezTo>
                  <a:cubicBezTo>
                    <a:pt x="228718" y="48542"/>
                    <a:pt x="179532" y="0"/>
                    <a:pt x="114337" y="0"/>
                  </a:cubicBezTo>
                  <a:close/>
                  <a:moveTo>
                    <a:pt x="114337" y="167142"/>
                  </a:moveTo>
                  <a:cubicBezTo>
                    <a:pt x="85492" y="167142"/>
                    <a:pt x="64552" y="144337"/>
                    <a:pt x="64552" y="112916"/>
                  </a:cubicBezTo>
                  <a:cubicBezTo>
                    <a:pt x="64552" y="81517"/>
                    <a:pt x="85492" y="58712"/>
                    <a:pt x="114337" y="58712"/>
                  </a:cubicBezTo>
                  <a:cubicBezTo>
                    <a:pt x="143204" y="58712"/>
                    <a:pt x="164144" y="81517"/>
                    <a:pt x="164144" y="112916"/>
                  </a:cubicBezTo>
                  <a:cubicBezTo>
                    <a:pt x="164166" y="144337"/>
                    <a:pt x="143204" y="167142"/>
                    <a:pt x="114337" y="167142"/>
                  </a:cubicBezTo>
                  <a:close/>
                </a:path>
              </a:pathLst>
            </a:custGeom>
            <a:grpFill/>
            <a:ln w="2219" cap="flat">
              <a:noFill/>
              <a:prstDash val="solid"/>
              <a:miter/>
            </a:ln>
          </p:spPr>
          <p:txBody>
            <a:bodyPr rtlCol="0" anchor="ctr"/>
            <a:lstStyle/>
            <a:p>
              <a:endParaRPr lang="en-US"/>
            </a:p>
          </p:txBody>
        </p:sp>
        <p:sp>
          <p:nvSpPr>
            <p:cNvPr id="8" name="Forme libre : forme 29">
              <a:extLst>
                <a:ext uri="{FF2B5EF4-FFF2-40B4-BE49-F238E27FC236}">
                  <a16:creationId xmlns:a16="http://schemas.microsoft.com/office/drawing/2014/main" id="{F52EF43F-7573-BE8E-460E-EABBAD2C8B67}"/>
                </a:ext>
              </a:extLst>
            </p:cNvPr>
            <p:cNvSpPr/>
            <p:nvPr/>
          </p:nvSpPr>
          <p:spPr>
            <a:xfrm>
              <a:off x="8131915" y="2003885"/>
              <a:ext cx="206157" cy="222411"/>
            </a:xfrm>
            <a:custGeom>
              <a:avLst/>
              <a:gdLst>
                <a:gd name="connsiteX0" fmla="*/ 144381 w 206157"/>
                <a:gd name="connsiteY0" fmla="*/ 115425 h 222411"/>
                <a:gd name="connsiteX1" fmla="*/ 102612 w 206157"/>
                <a:gd name="connsiteY1" fmla="*/ 164344 h 222411"/>
                <a:gd name="connsiteX2" fmla="*/ 61776 w 206157"/>
                <a:gd name="connsiteY2" fmla="*/ 115425 h 222411"/>
                <a:gd name="connsiteX3" fmla="*/ 61776 w 206157"/>
                <a:gd name="connsiteY3" fmla="*/ 0 h 222411"/>
                <a:gd name="connsiteX4" fmla="*/ 0 w 206157"/>
                <a:gd name="connsiteY4" fmla="*/ 0 h 222411"/>
                <a:gd name="connsiteX5" fmla="*/ 0 w 206157"/>
                <a:gd name="connsiteY5" fmla="*/ 119600 h 222411"/>
                <a:gd name="connsiteX6" fmla="*/ 102834 w 206157"/>
                <a:gd name="connsiteY6" fmla="*/ 222412 h 222411"/>
                <a:gd name="connsiteX7" fmla="*/ 206157 w 206157"/>
                <a:gd name="connsiteY7" fmla="*/ 119600 h 222411"/>
                <a:gd name="connsiteX8" fmla="*/ 206157 w 206157"/>
                <a:gd name="connsiteY8" fmla="*/ 0 h 222411"/>
                <a:gd name="connsiteX9" fmla="*/ 144381 w 206157"/>
                <a:gd name="connsiteY9" fmla="*/ 0 h 222411"/>
                <a:gd name="connsiteX10" fmla="*/ 144381 w 206157"/>
                <a:gd name="connsiteY10" fmla="*/ 115425 h 222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6157" h="222411">
                  <a:moveTo>
                    <a:pt x="144381" y="115425"/>
                  </a:moveTo>
                  <a:cubicBezTo>
                    <a:pt x="144381" y="137742"/>
                    <a:pt x="137142" y="164344"/>
                    <a:pt x="102612" y="164344"/>
                  </a:cubicBezTo>
                  <a:cubicBezTo>
                    <a:pt x="68860" y="164344"/>
                    <a:pt x="61776" y="137742"/>
                    <a:pt x="61776" y="115425"/>
                  </a:cubicBezTo>
                  <a:lnTo>
                    <a:pt x="61776" y="0"/>
                  </a:lnTo>
                  <a:lnTo>
                    <a:pt x="0" y="0"/>
                  </a:lnTo>
                  <a:lnTo>
                    <a:pt x="0" y="119600"/>
                  </a:lnTo>
                  <a:cubicBezTo>
                    <a:pt x="0" y="167031"/>
                    <a:pt x="26935" y="222412"/>
                    <a:pt x="102834" y="222412"/>
                  </a:cubicBezTo>
                  <a:cubicBezTo>
                    <a:pt x="165610" y="222412"/>
                    <a:pt x="206157" y="182064"/>
                    <a:pt x="206157" y="119600"/>
                  </a:cubicBezTo>
                  <a:lnTo>
                    <a:pt x="206157" y="0"/>
                  </a:lnTo>
                  <a:lnTo>
                    <a:pt x="144381" y="0"/>
                  </a:lnTo>
                  <a:lnTo>
                    <a:pt x="144381" y="115425"/>
                  </a:lnTo>
                  <a:close/>
                </a:path>
              </a:pathLst>
            </a:custGeom>
            <a:grpFill/>
            <a:ln w="2219" cap="flat">
              <a:noFill/>
              <a:prstDash val="solid"/>
              <a:miter/>
            </a:ln>
          </p:spPr>
          <p:txBody>
            <a:bodyPr rtlCol="0" anchor="ctr"/>
            <a:lstStyle/>
            <a:p>
              <a:endParaRPr lang="en-US"/>
            </a:p>
          </p:txBody>
        </p:sp>
        <p:sp>
          <p:nvSpPr>
            <p:cNvPr id="9" name="Forme libre : forme 33">
              <a:extLst>
                <a:ext uri="{FF2B5EF4-FFF2-40B4-BE49-F238E27FC236}">
                  <a16:creationId xmlns:a16="http://schemas.microsoft.com/office/drawing/2014/main" id="{648DF487-DB64-3C32-DE9A-87156A4DF95F}"/>
                </a:ext>
              </a:extLst>
            </p:cNvPr>
            <p:cNvSpPr/>
            <p:nvPr/>
          </p:nvSpPr>
          <p:spPr>
            <a:xfrm>
              <a:off x="8332032" y="1718009"/>
              <a:ext cx="240509" cy="218969"/>
            </a:xfrm>
            <a:custGeom>
              <a:avLst/>
              <a:gdLst>
                <a:gd name="connsiteX0" fmla="*/ 76743 w 240509"/>
                <a:gd name="connsiteY0" fmla="*/ 187571 h 218969"/>
                <a:gd name="connsiteX1" fmla="*/ 163633 w 240509"/>
                <a:gd name="connsiteY1" fmla="*/ 187571 h 218969"/>
                <a:gd name="connsiteX2" fmla="*/ 173493 w 240509"/>
                <a:gd name="connsiteY2" fmla="*/ 218970 h 218969"/>
                <a:gd name="connsiteX3" fmla="*/ 240509 w 240509"/>
                <a:gd name="connsiteY3" fmla="*/ 218970 h 218969"/>
                <a:gd name="connsiteX4" fmla="*/ 158659 w 240509"/>
                <a:gd name="connsiteY4" fmla="*/ 0 h 218969"/>
                <a:gd name="connsiteX5" fmla="*/ 81206 w 240509"/>
                <a:gd name="connsiteY5" fmla="*/ 0 h 218969"/>
                <a:gd name="connsiteX6" fmla="*/ 0 w 240509"/>
                <a:gd name="connsiteY6" fmla="*/ 218948 h 218969"/>
                <a:gd name="connsiteX7" fmla="*/ 67017 w 240509"/>
                <a:gd name="connsiteY7" fmla="*/ 218970 h 218969"/>
                <a:gd name="connsiteX8" fmla="*/ 76743 w 240509"/>
                <a:gd name="connsiteY8" fmla="*/ 187571 h 218969"/>
                <a:gd name="connsiteX9" fmla="*/ 125018 w 240509"/>
                <a:gd name="connsiteY9" fmla="*/ 64485 h 218969"/>
                <a:gd name="connsiteX10" fmla="*/ 147268 w 240509"/>
                <a:gd name="connsiteY10" fmla="*/ 135388 h 218969"/>
                <a:gd name="connsiteX11" fmla="*/ 92931 w 240509"/>
                <a:gd name="connsiteY11" fmla="*/ 135388 h 218969"/>
                <a:gd name="connsiteX12" fmla="*/ 114892 w 240509"/>
                <a:gd name="connsiteY12" fmla="*/ 64485 h 218969"/>
                <a:gd name="connsiteX13" fmla="*/ 125018 w 240509"/>
                <a:gd name="connsiteY13" fmla="*/ 64485 h 21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0509" h="218969">
                  <a:moveTo>
                    <a:pt x="76743" y="187571"/>
                  </a:moveTo>
                  <a:lnTo>
                    <a:pt x="163633" y="187571"/>
                  </a:lnTo>
                  <a:lnTo>
                    <a:pt x="173493" y="218970"/>
                  </a:lnTo>
                  <a:lnTo>
                    <a:pt x="240509" y="218970"/>
                  </a:lnTo>
                  <a:lnTo>
                    <a:pt x="158659" y="0"/>
                  </a:lnTo>
                  <a:lnTo>
                    <a:pt x="81206" y="0"/>
                  </a:lnTo>
                  <a:lnTo>
                    <a:pt x="0" y="218948"/>
                  </a:lnTo>
                  <a:lnTo>
                    <a:pt x="67017" y="218970"/>
                  </a:lnTo>
                  <a:lnTo>
                    <a:pt x="76743" y="187571"/>
                  </a:lnTo>
                  <a:close/>
                  <a:moveTo>
                    <a:pt x="125018" y="64485"/>
                  </a:moveTo>
                  <a:lnTo>
                    <a:pt x="147268" y="135388"/>
                  </a:lnTo>
                  <a:lnTo>
                    <a:pt x="92931" y="135388"/>
                  </a:lnTo>
                  <a:lnTo>
                    <a:pt x="114892" y="64485"/>
                  </a:lnTo>
                  <a:lnTo>
                    <a:pt x="125018" y="64485"/>
                  </a:lnTo>
                  <a:close/>
                </a:path>
              </a:pathLst>
            </a:custGeom>
            <a:grpFill/>
            <a:ln w="2219" cap="flat">
              <a:noFill/>
              <a:prstDash val="solid"/>
              <a:miter/>
            </a:ln>
          </p:spPr>
          <p:txBody>
            <a:bodyPr rtlCol="0" anchor="ctr"/>
            <a:lstStyle/>
            <a:p>
              <a:endParaRPr lang="en-US"/>
            </a:p>
          </p:txBody>
        </p:sp>
        <p:sp>
          <p:nvSpPr>
            <p:cNvPr id="10" name="Forme libre : forme 36">
              <a:extLst>
                <a:ext uri="{FF2B5EF4-FFF2-40B4-BE49-F238E27FC236}">
                  <a16:creationId xmlns:a16="http://schemas.microsoft.com/office/drawing/2014/main" id="{AFA6D93F-72AD-C156-0F6D-54298ABFD1C7}"/>
                </a:ext>
              </a:extLst>
            </p:cNvPr>
            <p:cNvSpPr/>
            <p:nvPr/>
          </p:nvSpPr>
          <p:spPr>
            <a:xfrm>
              <a:off x="8131915" y="1717987"/>
              <a:ext cx="190657" cy="218992"/>
            </a:xfrm>
            <a:custGeom>
              <a:avLst/>
              <a:gdLst>
                <a:gd name="connsiteX0" fmla="*/ 61088 w 190657"/>
                <a:gd name="connsiteY0" fmla="*/ 155329 h 218992"/>
                <a:gd name="connsiteX1" fmla="*/ 69881 w 190657"/>
                <a:gd name="connsiteY1" fmla="*/ 155329 h 218992"/>
                <a:gd name="connsiteX2" fmla="*/ 190658 w 190657"/>
                <a:gd name="connsiteY2" fmla="*/ 218992 h 218992"/>
                <a:gd name="connsiteX3" fmla="*/ 190658 w 190657"/>
                <a:gd name="connsiteY3" fmla="*/ 165654 h 218992"/>
                <a:gd name="connsiteX4" fmla="*/ 127327 w 190657"/>
                <a:gd name="connsiteY4" fmla="*/ 149377 h 218992"/>
                <a:gd name="connsiteX5" fmla="*/ 180288 w 190657"/>
                <a:gd name="connsiteY5" fmla="*/ 76165 h 218992"/>
                <a:gd name="connsiteX6" fmla="*/ 97372 w 190657"/>
                <a:gd name="connsiteY6" fmla="*/ 0 h 218992"/>
                <a:gd name="connsiteX7" fmla="*/ 0 w 190657"/>
                <a:gd name="connsiteY7" fmla="*/ 0 h 218992"/>
                <a:gd name="connsiteX8" fmla="*/ 0 w 190657"/>
                <a:gd name="connsiteY8" fmla="*/ 218970 h 218992"/>
                <a:gd name="connsiteX9" fmla="*/ 61088 w 190657"/>
                <a:gd name="connsiteY9" fmla="*/ 218970 h 218992"/>
                <a:gd name="connsiteX10" fmla="*/ 61088 w 190657"/>
                <a:gd name="connsiteY10" fmla="*/ 155329 h 218992"/>
                <a:gd name="connsiteX11" fmla="*/ 61088 w 190657"/>
                <a:gd name="connsiteY11" fmla="*/ 51140 h 218992"/>
                <a:gd name="connsiteX12" fmla="*/ 86047 w 190657"/>
                <a:gd name="connsiteY12" fmla="*/ 51140 h 218992"/>
                <a:gd name="connsiteX13" fmla="*/ 117890 w 190657"/>
                <a:gd name="connsiteY13" fmla="*/ 77631 h 218992"/>
                <a:gd name="connsiteX14" fmla="*/ 86047 w 190657"/>
                <a:gd name="connsiteY14" fmla="*/ 104122 h 218992"/>
                <a:gd name="connsiteX15" fmla="*/ 61088 w 190657"/>
                <a:gd name="connsiteY15" fmla="*/ 104122 h 218992"/>
                <a:gd name="connsiteX16" fmla="*/ 61088 w 190657"/>
                <a:gd name="connsiteY16" fmla="*/ 51140 h 218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0657" h="218992">
                  <a:moveTo>
                    <a:pt x="61088" y="155329"/>
                  </a:moveTo>
                  <a:lnTo>
                    <a:pt x="69881" y="155329"/>
                  </a:lnTo>
                  <a:cubicBezTo>
                    <a:pt x="87201" y="195343"/>
                    <a:pt x="129392" y="218992"/>
                    <a:pt x="190658" y="218992"/>
                  </a:cubicBezTo>
                  <a:lnTo>
                    <a:pt x="190658" y="165654"/>
                  </a:lnTo>
                  <a:cubicBezTo>
                    <a:pt x="164366" y="165654"/>
                    <a:pt x="140961" y="161435"/>
                    <a:pt x="127327" y="149377"/>
                  </a:cubicBezTo>
                  <a:cubicBezTo>
                    <a:pt x="161102" y="138430"/>
                    <a:pt x="180288" y="112738"/>
                    <a:pt x="180288" y="76165"/>
                  </a:cubicBezTo>
                  <a:cubicBezTo>
                    <a:pt x="180288" y="29556"/>
                    <a:pt x="146202" y="0"/>
                    <a:pt x="97372" y="0"/>
                  </a:cubicBezTo>
                  <a:lnTo>
                    <a:pt x="0" y="0"/>
                  </a:lnTo>
                  <a:lnTo>
                    <a:pt x="0" y="218970"/>
                  </a:lnTo>
                  <a:lnTo>
                    <a:pt x="61088" y="218970"/>
                  </a:lnTo>
                  <a:lnTo>
                    <a:pt x="61088" y="155329"/>
                  </a:lnTo>
                  <a:close/>
                  <a:moveTo>
                    <a:pt x="61088" y="51140"/>
                  </a:moveTo>
                  <a:lnTo>
                    <a:pt x="86047" y="51140"/>
                  </a:lnTo>
                  <a:cubicBezTo>
                    <a:pt x="107164" y="51140"/>
                    <a:pt x="117890" y="60044"/>
                    <a:pt x="117890" y="77631"/>
                  </a:cubicBezTo>
                  <a:cubicBezTo>
                    <a:pt x="117890" y="94707"/>
                    <a:pt x="106587" y="104122"/>
                    <a:pt x="86047" y="104122"/>
                  </a:cubicBezTo>
                  <a:lnTo>
                    <a:pt x="61088" y="104122"/>
                  </a:lnTo>
                  <a:lnTo>
                    <a:pt x="61088" y="51140"/>
                  </a:lnTo>
                  <a:close/>
                </a:path>
              </a:pathLst>
            </a:custGeom>
            <a:grpFill/>
            <a:ln w="2219" cap="flat">
              <a:noFill/>
              <a:prstDash val="solid"/>
              <a:miter/>
            </a:ln>
          </p:spPr>
          <p:txBody>
            <a:bodyPr rtlCol="0" anchor="ctr"/>
            <a:lstStyle/>
            <a:p>
              <a:endParaRPr lang="en-US"/>
            </a:p>
          </p:txBody>
        </p:sp>
        <p:sp>
          <p:nvSpPr>
            <p:cNvPr id="11" name="Forme libre : forme 39">
              <a:extLst>
                <a:ext uri="{FF2B5EF4-FFF2-40B4-BE49-F238E27FC236}">
                  <a16:creationId xmlns:a16="http://schemas.microsoft.com/office/drawing/2014/main" id="{C6945897-1F74-56BB-2372-AA215806563B}"/>
                </a:ext>
              </a:extLst>
            </p:cNvPr>
            <p:cNvSpPr/>
            <p:nvPr/>
          </p:nvSpPr>
          <p:spPr>
            <a:xfrm>
              <a:off x="8820778" y="1714523"/>
              <a:ext cx="217437" cy="225853"/>
            </a:xfrm>
            <a:custGeom>
              <a:avLst/>
              <a:gdLst>
                <a:gd name="connsiteX0" fmla="*/ 159703 w 217437"/>
                <a:gd name="connsiteY0" fmla="*/ 128238 h 225853"/>
                <a:gd name="connsiteX1" fmla="*/ 113049 w 217437"/>
                <a:gd name="connsiteY1" fmla="*/ 167275 h 225853"/>
                <a:gd name="connsiteX2" fmla="*/ 64485 w 217437"/>
                <a:gd name="connsiteY2" fmla="*/ 112938 h 225853"/>
                <a:gd name="connsiteX3" fmla="*/ 113049 w 217437"/>
                <a:gd name="connsiteY3" fmla="*/ 58601 h 225853"/>
                <a:gd name="connsiteX4" fmla="*/ 159703 w 217437"/>
                <a:gd name="connsiteY4" fmla="*/ 98504 h 225853"/>
                <a:gd name="connsiteX5" fmla="*/ 160502 w 217437"/>
                <a:gd name="connsiteY5" fmla="*/ 101546 h 225853"/>
                <a:gd name="connsiteX6" fmla="*/ 215373 w 217437"/>
                <a:gd name="connsiteY6" fmla="*/ 68171 h 225853"/>
                <a:gd name="connsiteX7" fmla="*/ 214529 w 217437"/>
                <a:gd name="connsiteY7" fmla="*/ 66284 h 225853"/>
                <a:gd name="connsiteX8" fmla="*/ 113271 w 217437"/>
                <a:gd name="connsiteY8" fmla="*/ 0 h 225853"/>
                <a:gd name="connsiteX9" fmla="*/ 0 w 217437"/>
                <a:gd name="connsiteY9" fmla="*/ 112916 h 225853"/>
                <a:gd name="connsiteX10" fmla="*/ 113271 w 217437"/>
                <a:gd name="connsiteY10" fmla="*/ 225854 h 225853"/>
                <a:gd name="connsiteX11" fmla="*/ 216616 w 217437"/>
                <a:gd name="connsiteY11" fmla="*/ 155773 h 225853"/>
                <a:gd name="connsiteX12" fmla="*/ 217438 w 217437"/>
                <a:gd name="connsiteY12" fmla="*/ 153752 h 225853"/>
                <a:gd name="connsiteX13" fmla="*/ 160436 w 217437"/>
                <a:gd name="connsiteY13" fmla="*/ 125417 h 225853"/>
                <a:gd name="connsiteX14" fmla="*/ 159703 w 217437"/>
                <a:gd name="connsiteY14" fmla="*/ 128238 h 225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7437" h="225853">
                  <a:moveTo>
                    <a:pt x="159703" y="128238"/>
                  </a:moveTo>
                  <a:cubicBezTo>
                    <a:pt x="153574" y="151598"/>
                    <a:pt x="134833" y="167275"/>
                    <a:pt x="113049" y="167275"/>
                  </a:cubicBezTo>
                  <a:cubicBezTo>
                    <a:pt x="85825" y="167275"/>
                    <a:pt x="64485" y="143404"/>
                    <a:pt x="64485" y="112938"/>
                  </a:cubicBezTo>
                  <a:cubicBezTo>
                    <a:pt x="64485" y="81961"/>
                    <a:pt x="85358" y="58601"/>
                    <a:pt x="113049" y="58601"/>
                  </a:cubicBezTo>
                  <a:cubicBezTo>
                    <a:pt x="138097" y="58601"/>
                    <a:pt x="154529" y="78652"/>
                    <a:pt x="159703" y="98504"/>
                  </a:cubicBezTo>
                  <a:lnTo>
                    <a:pt x="160502" y="101546"/>
                  </a:lnTo>
                  <a:lnTo>
                    <a:pt x="215373" y="68171"/>
                  </a:lnTo>
                  <a:lnTo>
                    <a:pt x="214529" y="66284"/>
                  </a:lnTo>
                  <a:cubicBezTo>
                    <a:pt x="196142" y="25403"/>
                    <a:pt x="157349" y="0"/>
                    <a:pt x="113271" y="0"/>
                  </a:cubicBezTo>
                  <a:cubicBezTo>
                    <a:pt x="47631" y="0"/>
                    <a:pt x="0" y="47498"/>
                    <a:pt x="0" y="112916"/>
                  </a:cubicBezTo>
                  <a:cubicBezTo>
                    <a:pt x="0" y="178356"/>
                    <a:pt x="47631" y="225854"/>
                    <a:pt x="113271" y="225854"/>
                  </a:cubicBezTo>
                  <a:cubicBezTo>
                    <a:pt x="162079" y="225854"/>
                    <a:pt x="197808" y="201627"/>
                    <a:pt x="216616" y="155773"/>
                  </a:cubicBezTo>
                  <a:lnTo>
                    <a:pt x="217438" y="153752"/>
                  </a:lnTo>
                  <a:lnTo>
                    <a:pt x="160436" y="125417"/>
                  </a:lnTo>
                  <a:lnTo>
                    <a:pt x="159703" y="128238"/>
                  </a:lnTo>
                  <a:close/>
                </a:path>
              </a:pathLst>
            </a:custGeom>
            <a:grpFill/>
            <a:ln w="2219" cap="flat">
              <a:noFill/>
              <a:prstDash val="solid"/>
              <a:miter/>
            </a:ln>
          </p:spPr>
          <p:txBody>
            <a:bodyPr rtlCol="0" anchor="ctr"/>
            <a:lstStyle/>
            <a:p>
              <a:endParaRPr lang="en-US"/>
            </a:p>
          </p:txBody>
        </p:sp>
        <p:sp>
          <p:nvSpPr>
            <p:cNvPr id="12" name="Forme libre : forme 55">
              <a:extLst>
                <a:ext uri="{FF2B5EF4-FFF2-40B4-BE49-F238E27FC236}">
                  <a16:creationId xmlns:a16="http://schemas.microsoft.com/office/drawing/2014/main" id="{7418AB99-8452-B5BD-9F19-A48E6CC0040E}"/>
                </a:ext>
              </a:extLst>
            </p:cNvPr>
            <p:cNvSpPr/>
            <p:nvPr/>
          </p:nvSpPr>
          <p:spPr>
            <a:xfrm>
              <a:off x="7937926" y="2003885"/>
              <a:ext cx="168740" cy="222411"/>
            </a:xfrm>
            <a:custGeom>
              <a:avLst/>
              <a:gdLst>
                <a:gd name="connsiteX0" fmla="*/ 0 w 168740"/>
                <a:gd name="connsiteY0" fmla="*/ 57513 h 222411"/>
                <a:gd name="connsiteX1" fmla="*/ 104988 w 168740"/>
                <a:gd name="connsiteY1" fmla="*/ 57535 h 222411"/>
                <a:gd name="connsiteX2" fmla="*/ 0 w 168740"/>
                <a:gd name="connsiteY2" fmla="*/ 159747 h 222411"/>
                <a:gd name="connsiteX3" fmla="*/ 0 w 168740"/>
                <a:gd name="connsiteY3" fmla="*/ 222412 h 222411"/>
                <a:gd name="connsiteX4" fmla="*/ 162057 w 168740"/>
                <a:gd name="connsiteY4" fmla="*/ 106631 h 222411"/>
                <a:gd name="connsiteX5" fmla="*/ 168741 w 168740"/>
                <a:gd name="connsiteY5" fmla="*/ 15588 h 222411"/>
                <a:gd name="connsiteX6" fmla="*/ 168741 w 168740"/>
                <a:gd name="connsiteY6" fmla="*/ 0 h 222411"/>
                <a:gd name="connsiteX7" fmla="*/ 0 w 168740"/>
                <a:gd name="connsiteY7" fmla="*/ 0 h 222411"/>
                <a:gd name="connsiteX8" fmla="*/ 0 w 168740"/>
                <a:gd name="connsiteY8" fmla="*/ 57513 h 222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740" h="222411">
                  <a:moveTo>
                    <a:pt x="0" y="57513"/>
                  </a:moveTo>
                  <a:lnTo>
                    <a:pt x="104988" y="57535"/>
                  </a:lnTo>
                  <a:cubicBezTo>
                    <a:pt x="104988" y="108563"/>
                    <a:pt x="74278" y="159747"/>
                    <a:pt x="0" y="159747"/>
                  </a:cubicBezTo>
                  <a:lnTo>
                    <a:pt x="0" y="222412"/>
                  </a:lnTo>
                  <a:cubicBezTo>
                    <a:pt x="91687" y="222412"/>
                    <a:pt x="147845" y="166942"/>
                    <a:pt x="162057" y="106631"/>
                  </a:cubicBezTo>
                  <a:cubicBezTo>
                    <a:pt x="167697" y="82649"/>
                    <a:pt x="168741" y="60910"/>
                    <a:pt x="168741" y="15588"/>
                  </a:cubicBezTo>
                  <a:lnTo>
                    <a:pt x="168741" y="0"/>
                  </a:lnTo>
                  <a:lnTo>
                    <a:pt x="0" y="0"/>
                  </a:lnTo>
                  <a:lnTo>
                    <a:pt x="0" y="57513"/>
                  </a:lnTo>
                  <a:close/>
                </a:path>
              </a:pathLst>
            </a:custGeom>
            <a:grpFill/>
            <a:ln w="2219" cap="flat">
              <a:noFill/>
              <a:prstDash val="solid"/>
              <a:miter/>
            </a:ln>
          </p:spPr>
          <p:txBody>
            <a:bodyPr rtlCol="0" anchor="ctr"/>
            <a:lstStyle/>
            <a:p>
              <a:endParaRPr lang="en-US"/>
            </a:p>
          </p:txBody>
        </p:sp>
        <p:sp>
          <p:nvSpPr>
            <p:cNvPr id="13" name="Forme libre : forme 56">
              <a:extLst>
                <a:ext uri="{FF2B5EF4-FFF2-40B4-BE49-F238E27FC236}">
                  <a16:creationId xmlns:a16="http://schemas.microsoft.com/office/drawing/2014/main" id="{FDFEEA74-E5FE-80AB-ED6C-D3CA09574522}"/>
                </a:ext>
              </a:extLst>
            </p:cNvPr>
            <p:cNvSpPr/>
            <p:nvPr/>
          </p:nvSpPr>
          <p:spPr>
            <a:xfrm>
              <a:off x="7452267" y="1620581"/>
              <a:ext cx="394838" cy="290106"/>
            </a:xfrm>
            <a:custGeom>
              <a:avLst/>
              <a:gdLst>
                <a:gd name="connsiteX0" fmla="*/ 36861 w 394838"/>
                <a:gd name="connsiteY0" fmla="*/ 744 h 290106"/>
                <a:gd name="connsiteX1" fmla="*/ 0 w 394838"/>
                <a:gd name="connsiteY1" fmla="*/ 149656 h 290106"/>
                <a:gd name="connsiteX2" fmla="*/ 297134 w 394838"/>
                <a:gd name="connsiteY2" fmla="*/ 290106 h 290106"/>
                <a:gd name="connsiteX3" fmla="*/ 394838 w 394838"/>
                <a:gd name="connsiteY3" fmla="*/ 230684 h 290106"/>
                <a:gd name="connsiteX4" fmla="*/ 36861 w 394838"/>
                <a:gd name="connsiteY4" fmla="*/ 744 h 2901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4838" h="290106">
                  <a:moveTo>
                    <a:pt x="36861" y="744"/>
                  </a:moveTo>
                  <a:lnTo>
                    <a:pt x="0" y="149656"/>
                  </a:lnTo>
                  <a:cubicBezTo>
                    <a:pt x="140828" y="127628"/>
                    <a:pt x="249458" y="184030"/>
                    <a:pt x="297134" y="290106"/>
                  </a:cubicBezTo>
                  <a:lnTo>
                    <a:pt x="394838" y="230684"/>
                  </a:lnTo>
                  <a:cubicBezTo>
                    <a:pt x="342922" y="92520"/>
                    <a:pt x="219836" y="-9781"/>
                    <a:pt x="36861" y="744"/>
                  </a:cubicBezTo>
                  <a:close/>
                </a:path>
              </a:pathLst>
            </a:custGeom>
            <a:grpFill/>
            <a:ln w="2219" cap="flat">
              <a:noFill/>
              <a:prstDash val="solid"/>
              <a:miter/>
            </a:ln>
          </p:spPr>
          <p:txBody>
            <a:bodyPr rtlCol="0" anchor="ctr"/>
            <a:lstStyle/>
            <a:p>
              <a:endParaRPr lang="en-US"/>
            </a:p>
          </p:txBody>
        </p:sp>
        <p:sp>
          <p:nvSpPr>
            <p:cNvPr id="14" name="Forme libre : forme 57">
              <a:extLst>
                <a:ext uri="{FF2B5EF4-FFF2-40B4-BE49-F238E27FC236}">
                  <a16:creationId xmlns:a16="http://schemas.microsoft.com/office/drawing/2014/main" id="{A3A4567E-D2DF-AB7F-65A7-1500165A9B62}"/>
                </a:ext>
              </a:extLst>
            </p:cNvPr>
            <p:cNvSpPr/>
            <p:nvPr/>
          </p:nvSpPr>
          <p:spPr>
            <a:xfrm>
              <a:off x="7443242" y="1848124"/>
              <a:ext cx="341931" cy="459378"/>
            </a:xfrm>
            <a:custGeom>
              <a:avLst/>
              <a:gdLst>
                <a:gd name="connsiteX0" fmla="*/ 165242 w 341931"/>
                <a:gd name="connsiteY0" fmla="*/ 125672 h 459378"/>
                <a:gd name="connsiteX1" fmla="*/ 252954 w 341931"/>
                <a:gd name="connsiteY1" fmla="*/ 183429 h 459378"/>
                <a:gd name="connsiteX2" fmla="*/ 341932 w 341931"/>
                <a:gd name="connsiteY2" fmla="*/ 129180 h 459378"/>
                <a:gd name="connsiteX3" fmla="*/ 90764 w 341931"/>
                <a:gd name="connsiteY3" fmla="*/ 23548 h 459378"/>
                <a:gd name="connsiteX4" fmla="*/ 12689 w 341931"/>
                <a:gd name="connsiteY4" fmla="*/ 277958 h 459378"/>
                <a:gd name="connsiteX5" fmla="*/ 136708 w 341931"/>
                <a:gd name="connsiteY5" fmla="*/ 459378 h 459378"/>
                <a:gd name="connsiteX6" fmla="*/ 259705 w 341931"/>
                <a:gd name="connsiteY6" fmla="*/ 378217 h 459378"/>
                <a:gd name="connsiteX7" fmla="*/ 147255 w 341931"/>
                <a:gd name="connsiteY7" fmla="*/ 247270 h 459378"/>
                <a:gd name="connsiteX8" fmla="*/ 165242 w 341931"/>
                <a:gd name="connsiteY8" fmla="*/ 125672 h 459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31" h="459378">
                  <a:moveTo>
                    <a:pt x="165242" y="125672"/>
                  </a:moveTo>
                  <a:cubicBezTo>
                    <a:pt x="198550" y="105021"/>
                    <a:pt x="240697" y="123318"/>
                    <a:pt x="252954" y="183429"/>
                  </a:cubicBezTo>
                  <a:lnTo>
                    <a:pt x="341932" y="129180"/>
                  </a:lnTo>
                  <a:cubicBezTo>
                    <a:pt x="296521" y="165"/>
                    <a:pt x="182695" y="-26237"/>
                    <a:pt x="90764" y="23548"/>
                  </a:cubicBezTo>
                  <a:cubicBezTo>
                    <a:pt x="920" y="72178"/>
                    <a:pt x="-15779" y="180120"/>
                    <a:pt x="12689" y="277958"/>
                  </a:cubicBezTo>
                  <a:cubicBezTo>
                    <a:pt x="34784" y="353901"/>
                    <a:pt x="91897" y="426891"/>
                    <a:pt x="136708" y="459378"/>
                  </a:cubicBezTo>
                  <a:lnTo>
                    <a:pt x="259705" y="378217"/>
                  </a:lnTo>
                  <a:cubicBezTo>
                    <a:pt x="209653" y="343753"/>
                    <a:pt x="165686" y="292925"/>
                    <a:pt x="147255" y="247270"/>
                  </a:cubicBezTo>
                  <a:cubicBezTo>
                    <a:pt x="127892" y="199306"/>
                    <a:pt x="132955" y="145679"/>
                    <a:pt x="165242" y="125672"/>
                  </a:cubicBezTo>
                  <a:close/>
                </a:path>
              </a:pathLst>
            </a:custGeom>
            <a:grpFill/>
            <a:ln w="2219" cap="flat">
              <a:noFill/>
              <a:prstDash val="solid"/>
              <a:miter/>
            </a:ln>
          </p:spPr>
          <p:txBody>
            <a:bodyPr rtlCol="0" anchor="ctr"/>
            <a:lstStyle/>
            <a:p>
              <a:endParaRPr lang="en-US"/>
            </a:p>
          </p:txBody>
        </p:sp>
      </p:grpSp>
      <p:sp>
        <p:nvSpPr>
          <p:cNvPr id="16" name="ZoneTexte 15">
            <a:extLst>
              <a:ext uri="{FF2B5EF4-FFF2-40B4-BE49-F238E27FC236}">
                <a16:creationId xmlns:a16="http://schemas.microsoft.com/office/drawing/2014/main" id="{2E085D16-CBA5-25D9-1458-A5A62FD66D03}"/>
              </a:ext>
            </a:extLst>
          </p:cNvPr>
          <p:cNvSpPr txBox="1"/>
          <p:nvPr userDrawn="1"/>
        </p:nvSpPr>
        <p:spPr>
          <a:xfrm>
            <a:off x="0" y="5180548"/>
            <a:ext cx="12192000"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800" b="1" dirty="0">
                <a:solidFill>
                  <a:schemeClr val="bg1"/>
                </a:solidFill>
                <a:latin typeface="Montserrat" panose="00000500000000000000" pitchFamily="2" charset="0"/>
              </a:rPr>
              <a:t>www.ffjudo.com</a:t>
            </a:r>
          </a:p>
        </p:txBody>
      </p:sp>
    </p:spTree>
    <p:extLst>
      <p:ext uri="{BB962C8B-B14F-4D97-AF65-F5344CB8AC3E}">
        <p14:creationId xmlns:p14="http://schemas.microsoft.com/office/powerpoint/2010/main" val="89334213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7CC86F7-DB36-B9A9-C32A-4D3807264AAB}"/>
              </a:ext>
            </a:extLst>
          </p:cNvPr>
          <p:cNvSpPr/>
          <p:nvPr userDrawn="1"/>
        </p:nvSpPr>
        <p:spPr>
          <a:xfrm>
            <a:off x="0" y="0"/>
            <a:ext cx="4561952" cy="6857994"/>
          </a:xfrm>
          <a:prstGeom prst="rect">
            <a:avLst/>
          </a:prstGeom>
          <a:blipFill>
            <a:blip r:embed="rId2"/>
            <a:srcRect/>
            <a:stretch>
              <a:fillRect r="-16700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Espace réservé du texte 5">
            <a:extLst>
              <a:ext uri="{FF2B5EF4-FFF2-40B4-BE49-F238E27FC236}">
                <a16:creationId xmlns:a16="http://schemas.microsoft.com/office/drawing/2014/main" id="{93AFC10B-BFCA-A2C1-ED2B-B3AA22DEA74C}"/>
              </a:ext>
            </a:extLst>
          </p:cNvPr>
          <p:cNvSpPr>
            <a:spLocks noGrp="1"/>
          </p:cNvSpPr>
          <p:nvPr>
            <p:ph type="body" sz="quarter" idx="15" hasCustomPrompt="1"/>
          </p:nvPr>
        </p:nvSpPr>
        <p:spPr>
          <a:xfrm>
            <a:off x="7035800" y="1558213"/>
            <a:ext cx="4422775" cy="983536"/>
          </a:xfrm>
          <a:prstGeom prst="rect">
            <a:avLst/>
          </a:prstGeom>
        </p:spPr>
        <p:txBody>
          <a:bodyPr/>
          <a:lstStyle>
            <a:lvl1pPr marL="0" indent="0">
              <a:buNone/>
              <a:defRPr sz="2800" b="1">
                <a:solidFill>
                  <a:srgbClr val="0A0096"/>
                </a:solidFill>
                <a:latin typeface="Montserrat" panose="00000500000000000000" pitchFamily="2" charset="0"/>
              </a:defRPr>
            </a:lvl1pPr>
          </a:lstStyle>
          <a:p>
            <a:pPr lvl="0"/>
            <a:r>
              <a:rPr lang="fr-FR" dirty="0"/>
              <a:t>Titre</a:t>
            </a:r>
            <a:endParaRPr lang="en-US" dirty="0"/>
          </a:p>
        </p:txBody>
      </p:sp>
      <p:sp>
        <p:nvSpPr>
          <p:cNvPr id="8" name="Espace réservé du texte 7">
            <a:extLst>
              <a:ext uri="{FF2B5EF4-FFF2-40B4-BE49-F238E27FC236}">
                <a16:creationId xmlns:a16="http://schemas.microsoft.com/office/drawing/2014/main" id="{1DFE67B6-6371-CFF9-CB2C-6A86329B66AC}"/>
              </a:ext>
            </a:extLst>
          </p:cNvPr>
          <p:cNvSpPr>
            <a:spLocks noGrp="1"/>
          </p:cNvSpPr>
          <p:nvPr>
            <p:ph type="body" sz="quarter" idx="16" hasCustomPrompt="1"/>
          </p:nvPr>
        </p:nvSpPr>
        <p:spPr>
          <a:xfrm>
            <a:off x="7035800" y="2817845"/>
            <a:ext cx="4422775" cy="3265714"/>
          </a:xfrm>
          <a:prstGeom prst="rect">
            <a:avLst/>
          </a:prstGeom>
        </p:spPr>
        <p:txBody>
          <a:bodyPr/>
          <a:lstStyle>
            <a:lvl1pPr marL="0" indent="0">
              <a:buNone/>
              <a:defRPr sz="1100">
                <a:solidFill>
                  <a:srgbClr val="0A0096"/>
                </a:solidFill>
                <a:latin typeface="Montserrat" panose="00000500000000000000" pitchFamily="2" charset="0"/>
              </a:defRPr>
            </a:lvl1pPr>
          </a:lstStyle>
          <a:p>
            <a:pPr lvl="0"/>
            <a:r>
              <a:rPr lang="fr-FR" dirty="0"/>
              <a:t>Textes</a:t>
            </a:r>
            <a:endParaRPr lang="en-US" dirty="0"/>
          </a:p>
        </p:txBody>
      </p:sp>
      <p:sp>
        <p:nvSpPr>
          <p:cNvPr id="9" name="Rectangle: Rounded Corners 11">
            <a:extLst>
              <a:ext uri="{FF2B5EF4-FFF2-40B4-BE49-F238E27FC236}">
                <a16:creationId xmlns:a16="http://schemas.microsoft.com/office/drawing/2014/main" id="{C340B940-9DEF-071C-0585-DAB039981BBD}"/>
              </a:ext>
            </a:extLst>
          </p:cNvPr>
          <p:cNvSpPr/>
          <p:nvPr userDrawn="1"/>
        </p:nvSpPr>
        <p:spPr>
          <a:xfrm rot="1098662">
            <a:off x="3144548" y="-146925"/>
            <a:ext cx="2742431" cy="3149518"/>
          </a:xfrm>
          <a:prstGeom prst="roundRect">
            <a:avLst>
              <a:gd name="adj" fmla="val 0"/>
            </a:avLst>
          </a:prstGeom>
          <a:solidFill>
            <a:schemeClr val="bg1"/>
          </a:solidFill>
          <a:ln>
            <a:noFill/>
          </a:ln>
          <a:effectLst>
            <a:outerShdw blurRad="228600" dist="114300" dir="2700000" algn="tl" rotWithShape="0">
              <a:srgbClr val="120F23">
                <a:alpha val="5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D"/>
          </a:p>
        </p:txBody>
      </p:sp>
      <p:sp>
        <p:nvSpPr>
          <p:cNvPr id="10" name="Rectangle: Rounded Corners 13">
            <a:extLst>
              <a:ext uri="{FF2B5EF4-FFF2-40B4-BE49-F238E27FC236}">
                <a16:creationId xmlns:a16="http://schemas.microsoft.com/office/drawing/2014/main" id="{1C6397B6-371C-2199-DB51-DCAB06CF5AFB}"/>
              </a:ext>
            </a:extLst>
          </p:cNvPr>
          <p:cNvSpPr/>
          <p:nvPr userDrawn="1"/>
        </p:nvSpPr>
        <p:spPr>
          <a:xfrm rot="1098662">
            <a:off x="2048348" y="3179619"/>
            <a:ext cx="2742431" cy="3149518"/>
          </a:xfrm>
          <a:prstGeom prst="roundRect">
            <a:avLst>
              <a:gd name="adj" fmla="val 0"/>
            </a:avLst>
          </a:prstGeom>
          <a:solidFill>
            <a:schemeClr val="bg1"/>
          </a:solidFill>
          <a:ln>
            <a:noFill/>
          </a:ln>
          <a:effectLst>
            <a:outerShdw blurRad="228600" dist="114300" dir="2700000" algn="tl" rotWithShape="0">
              <a:srgbClr val="120F23">
                <a:alpha val="5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D"/>
          </a:p>
        </p:txBody>
      </p:sp>
      <p:sp>
        <p:nvSpPr>
          <p:cNvPr id="11" name="Rectangle: Rounded Corners 17">
            <a:extLst>
              <a:ext uri="{FF2B5EF4-FFF2-40B4-BE49-F238E27FC236}">
                <a16:creationId xmlns:a16="http://schemas.microsoft.com/office/drawing/2014/main" id="{4D01C270-E9D8-8655-3533-1A0CB5FCF72F}"/>
              </a:ext>
            </a:extLst>
          </p:cNvPr>
          <p:cNvSpPr/>
          <p:nvPr userDrawn="1"/>
        </p:nvSpPr>
        <p:spPr>
          <a:xfrm rot="1098662">
            <a:off x="-413377" y="719676"/>
            <a:ext cx="2742431" cy="3149518"/>
          </a:xfrm>
          <a:prstGeom prst="roundRect">
            <a:avLst>
              <a:gd name="adj" fmla="val 0"/>
            </a:avLst>
          </a:prstGeom>
          <a:solidFill>
            <a:schemeClr val="bg1"/>
          </a:solidFill>
          <a:ln>
            <a:noFill/>
          </a:ln>
          <a:effectLst>
            <a:outerShdw blurRad="228600" dist="114300" dir="2700000" algn="tl" rotWithShape="0">
              <a:srgbClr val="120F23">
                <a:alpha val="5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D"/>
          </a:p>
        </p:txBody>
      </p:sp>
      <p:sp>
        <p:nvSpPr>
          <p:cNvPr id="13" name="Rectangle: Rounded Corners 19">
            <a:extLst>
              <a:ext uri="{FF2B5EF4-FFF2-40B4-BE49-F238E27FC236}">
                <a16:creationId xmlns:a16="http://schemas.microsoft.com/office/drawing/2014/main" id="{C73D2BAB-602C-178D-483E-DC128AFC2F9F}"/>
              </a:ext>
            </a:extLst>
          </p:cNvPr>
          <p:cNvSpPr/>
          <p:nvPr userDrawn="1"/>
        </p:nvSpPr>
        <p:spPr>
          <a:xfrm rot="1098662">
            <a:off x="-1509577" y="4046220"/>
            <a:ext cx="2742431" cy="3149518"/>
          </a:xfrm>
          <a:prstGeom prst="roundRect">
            <a:avLst>
              <a:gd name="adj" fmla="val 0"/>
            </a:avLst>
          </a:prstGeom>
          <a:solidFill>
            <a:schemeClr val="bg1"/>
          </a:solidFill>
          <a:ln>
            <a:noFill/>
          </a:ln>
          <a:effectLst>
            <a:outerShdw blurRad="228600" dist="114300" dir="2700000" algn="tl" rotWithShape="0">
              <a:srgbClr val="120F23">
                <a:alpha val="5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D"/>
          </a:p>
        </p:txBody>
      </p:sp>
      <p:sp>
        <p:nvSpPr>
          <p:cNvPr id="15" name="Picture Placeholder 4">
            <a:extLst>
              <a:ext uri="{FF2B5EF4-FFF2-40B4-BE49-F238E27FC236}">
                <a16:creationId xmlns:a16="http://schemas.microsoft.com/office/drawing/2014/main" id="{920DECE4-1C0E-7944-BB8A-5616A6A969BD}"/>
              </a:ext>
            </a:extLst>
          </p:cNvPr>
          <p:cNvSpPr>
            <a:spLocks noGrp="1"/>
          </p:cNvSpPr>
          <p:nvPr>
            <p:ph type="pic" sz="quarter" idx="13"/>
          </p:nvPr>
        </p:nvSpPr>
        <p:spPr>
          <a:xfrm rot="1087951">
            <a:off x="-250789" y="907515"/>
            <a:ext cx="2417254" cy="2773840"/>
          </a:xfrm>
          <a:custGeom>
            <a:avLst/>
            <a:gdLst>
              <a:gd name="connsiteX0" fmla="*/ 115104 w 2417254"/>
              <a:gd name="connsiteY0" fmla="*/ 13565 h 2773840"/>
              <a:gd name="connsiteX1" fmla="*/ 183384 w 2417254"/>
              <a:gd name="connsiteY1" fmla="*/ 1 h 2773840"/>
              <a:gd name="connsiteX2" fmla="*/ 2242493 w 2417254"/>
              <a:gd name="connsiteY2" fmla="*/ 6416 h 2773840"/>
              <a:gd name="connsiteX3" fmla="*/ 2417254 w 2417254"/>
              <a:gd name="connsiteY3" fmla="*/ 182270 h 2773840"/>
              <a:gd name="connsiteX4" fmla="*/ 2409724 w 2417254"/>
              <a:gd name="connsiteY4" fmla="*/ 2599079 h 2773840"/>
              <a:gd name="connsiteX5" fmla="*/ 2233871 w 2417254"/>
              <a:gd name="connsiteY5" fmla="*/ 2773840 h 2773840"/>
              <a:gd name="connsiteX6" fmla="*/ 174762 w 2417254"/>
              <a:gd name="connsiteY6" fmla="*/ 2767424 h 2773840"/>
              <a:gd name="connsiteX7" fmla="*/ 1 w 2417254"/>
              <a:gd name="connsiteY7" fmla="*/ 2591571 h 2773840"/>
              <a:gd name="connsiteX8" fmla="*/ 7531 w 2417254"/>
              <a:gd name="connsiteY8" fmla="*/ 174762 h 2773840"/>
              <a:gd name="connsiteX9" fmla="*/ 115104 w 2417254"/>
              <a:gd name="connsiteY9" fmla="*/ 13565 h 2773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17254" h="2773840">
                <a:moveTo>
                  <a:pt x="115104" y="13565"/>
                </a:moveTo>
                <a:cubicBezTo>
                  <a:pt x="136105" y="4759"/>
                  <a:pt x="159179" y="-75"/>
                  <a:pt x="183384" y="1"/>
                </a:cubicBezTo>
                <a:lnTo>
                  <a:pt x="2242493" y="6416"/>
                </a:lnTo>
                <a:cubicBezTo>
                  <a:pt x="2339313" y="6718"/>
                  <a:pt x="2417556" y="85450"/>
                  <a:pt x="2417254" y="182270"/>
                </a:cubicBezTo>
                <a:lnTo>
                  <a:pt x="2409724" y="2599079"/>
                </a:lnTo>
                <a:cubicBezTo>
                  <a:pt x="2409422" y="2695898"/>
                  <a:pt x="2330690" y="2774141"/>
                  <a:pt x="2233871" y="2773840"/>
                </a:cubicBezTo>
                <a:lnTo>
                  <a:pt x="174762" y="2767424"/>
                </a:lnTo>
                <a:cubicBezTo>
                  <a:pt x="77942" y="2767122"/>
                  <a:pt x="-301" y="2688390"/>
                  <a:pt x="1" y="2591571"/>
                </a:cubicBezTo>
                <a:lnTo>
                  <a:pt x="7531" y="174762"/>
                </a:lnTo>
                <a:cubicBezTo>
                  <a:pt x="7757" y="102147"/>
                  <a:pt x="52101" y="39982"/>
                  <a:pt x="115104" y="13565"/>
                </a:cubicBezTo>
                <a:close/>
              </a:path>
            </a:pathLst>
          </a:custGeom>
        </p:spPr>
      </p:sp>
      <p:sp>
        <p:nvSpPr>
          <p:cNvPr id="17" name="Picture Placeholder 7">
            <a:extLst>
              <a:ext uri="{FF2B5EF4-FFF2-40B4-BE49-F238E27FC236}">
                <a16:creationId xmlns:a16="http://schemas.microsoft.com/office/drawing/2014/main" id="{107D02C0-25DD-1E33-6611-CAE91E5FD89D}"/>
              </a:ext>
            </a:extLst>
          </p:cNvPr>
          <p:cNvSpPr>
            <a:spLocks noGrp="1"/>
          </p:cNvSpPr>
          <p:nvPr>
            <p:ph type="pic" sz="quarter" idx="11"/>
          </p:nvPr>
        </p:nvSpPr>
        <p:spPr>
          <a:xfrm rot="1087951">
            <a:off x="3307136" y="40914"/>
            <a:ext cx="2417254" cy="2773840"/>
          </a:xfrm>
          <a:custGeom>
            <a:avLst/>
            <a:gdLst>
              <a:gd name="connsiteX0" fmla="*/ 115104 w 2417254"/>
              <a:gd name="connsiteY0" fmla="*/ 13565 h 2773840"/>
              <a:gd name="connsiteX1" fmla="*/ 183385 w 2417254"/>
              <a:gd name="connsiteY1" fmla="*/ 1 h 2773840"/>
              <a:gd name="connsiteX2" fmla="*/ 2242494 w 2417254"/>
              <a:gd name="connsiteY2" fmla="*/ 6417 h 2773840"/>
              <a:gd name="connsiteX3" fmla="*/ 2417254 w 2417254"/>
              <a:gd name="connsiteY3" fmla="*/ 182270 h 2773840"/>
              <a:gd name="connsiteX4" fmla="*/ 2409725 w 2417254"/>
              <a:gd name="connsiteY4" fmla="*/ 2599079 h 2773840"/>
              <a:gd name="connsiteX5" fmla="*/ 2233871 w 2417254"/>
              <a:gd name="connsiteY5" fmla="*/ 2773840 h 2773840"/>
              <a:gd name="connsiteX6" fmla="*/ 174762 w 2417254"/>
              <a:gd name="connsiteY6" fmla="*/ 2767425 h 2773840"/>
              <a:gd name="connsiteX7" fmla="*/ 1 w 2417254"/>
              <a:gd name="connsiteY7" fmla="*/ 2591571 h 2773840"/>
              <a:gd name="connsiteX8" fmla="*/ 7531 w 2417254"/>
              <a:gd name="connsiteY8" fmla="*/ 174762 h 2773840"/>
              <a:gd name="connsiteX9" fmla="*/ 115104 w 2417254"/>
              <a:gd name="connsiteY9" fmla="*/ 13565 h 2773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17254" h="2773840">
                <a:moveTo>
                  <a:pt x="115104" y="13565"/>
                </a:moveTo>
                <a:cubicBezTo>
                  <a:pt x="136106" y="4759"/>
                  <a:pt x="159180" y="-74"/>
                  <a:pt x="183385" y="1"/>
                </a:cubicBezTo>
                <a:lnTo>
                  <a:pt x="2242494" y="6417"/>
                </a:lnTo>
                <a:cubicBezTo>
                  <a:pt x="2339313" y="6718"/>
                  <a:pt x="2417556" y="85451"/>
                  <a:pt x="2417254" y="182270"/>
                </a:cubicBezTo>
                <a:lnTo>
                  <a:pt x="2409725" y="2599079"/>
                </a:lnTo>
                <a:cubicBezTo>
                  <a:pt x="2409423" y="2695899"/>
                  <a:pt x="2330690" y="2774142"/>
                  <a:pt x="2233871" y="2773840"/>
                </a:cubicBezTo>
                <a:lnTo>
                  <a:pt x="174762" y="2767425"/>
                </a:lnTo>
                <a:cubicBezTo>
                  <a:pt x="77943" y="2767123"/>
                  <a:pt x="-301" y="2688391"/>
                  <a:pt x="1" y="2591571"/>
                </a:cubicBezTo>
                <a:lnTo>
                  <a:pt x="7531" y="174762"/>
                </a:lnTo>
                <a:cubicBezTo>
                  <a:pt x="7757" y="102147"/>
                  <a:pt x="52101" y="39982"/>
                  <a:pt x="115104" y="13565"/>
                </a:cubicBezTo>
                <a:close/>
              </a:path>
            </a:pathLst>
          </a:custGeom>
        </p:spPr>
      </p:sp>
      <p:sp>
        <p:nvSpPr>
          <p:cNvPr id="19" name="Picture Placeholder 9">
            <a:extLst>
              <a:ext uri="{FF2B5EF4-FFF2-40B4-BE49-F238E27FC236}">
                <a16:creationId xmlns:a16="http://schemas.microsoft.com/office/drawing/2014/main" id="{39CBE6E5-A5B9-6619-C747-8380106F39E1}"/>
              </a:ext>
            </a:extLst>
          </p:cNvPr>
          <p:cNvSpPr>
            <a:spLocks noGrp="1"/>
          </p:cNvSpPr>
          <p:nvPr>
            <p:ph type="pic" sz="quarter" idx="12"/>
          </p:nvPr>
        </p:nvSpPr>
        <p:spPr>
          <a:xfrm rot="1087951">
            <a:off x="2210936" y="3367459"/>
            <a:ext cx="2417254" cy="2773839"/>
          </a:xfrm>
          <a:custGeom>
            <a:avLst/>
            <a:gdLst>
              <a:gd name="connsiteX0" fmla="*/ 115104 w 2417254"/>
              <a:gd name="connsiteY0" fmla="*/ 13564 h 2773839"/>
              <a:gd name="connsiteX1" fmla="*/ 183385 w 2417254"/>
              <a:gd name="connsiteY1" fmla="*/ 1 h 2773839"/>
              <a:gd name="connsiteX2" fmla="*/ 2242494 w 2417254"/>
              <a:gd name="connsiteY2" fmla="*/ 6416 h 2773839"/>
              <a:gd name="connsiteX3" fmla="*/ 2417254 w 2417254"/>
              <a:gd name="connsiteY3" fmla="*/ 182269 h 2773839"/>
              <a:gd name="connsiteX4" fmla="*/ 2409724 w 2417254"/>
              <a:gd name="connsiteY4" fmla="*/ 2599078 h 2773839"/>
              <a:gd name="connsiteX5" fmla="*/ 2233871 w 2417254"/>
              <a:gd name="connsiteY5" fmla="*/ 2773839 h 2773839"/>
              <a:gd name="connsiteX6" fmla="*/ 174762 w 2417254"/>
              <a:gd name="connsiteY6" fmla="*/ 2767424 h 2773839"/>
              <a:gd name="connsiteX7" fmla="*/ 1 w 2417254"/>
              <a:gd name="connsiteY7" fmla="*/ 2591571 h 2773839"/>
              <a:gd name="connsiteX8" fmla="*/ 7531 w 2417254"/>
              <a:gd name="connsiteY8" fmla="*/ 174761 h 2773839"/>
              <a:gd name="connsiteX9" fmla="*/ 115104 w 2417254"/>
              <a:gd name="connsiteY9" fmla="*/ 13564 h 2773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17254" h="2773839">
                <a:moveTo>
                  <a:pt x="115104" y="13564"/>
                </a:moveTo>
                <a:cubicBezTo>
                  <a:pt x="136105" y="4759"/>
                  <a:pt x="159180" y="-75"/>
                  <a:pt x="183385" y="1"/>
                </a:cubicBezTo>
                <a:lnTo>
                  <a:pt x="2242494" y="6416"/>
                </a:lnTo>
                <a:cubicBezTo>
                  <a:pt x="2339313" y="6718"/>
                  <a:pt x="2417556" y="85450"/>
                  <a:pt x="2417254" y="182269"/>
                </a:cubicBezTo>
                <a:lnTo>
                  <a:pt x="2409724" y="2599078"/>
                </a:lnTo>
                <a:cubicBezTo>
                  <a:pt x="2409423" y="2695898"/>
                  <a:pt x="2330690" y="2774141"/>
                  <a:pt x="2233871" y="2773839"/>
                </a:cubicBezTo>
                <a:lnTo>
                  <a:pt x="174762" y="2767424"/>
                </a:lnTo>
                <a:cubicBezTo>
                  <a:pt x="77943" y="2767122"/>
                  <a:pt x="-301" y="2688390"/>
                  <a:pt x="1" y="2591571"/>
                </a:cubicBezTo>
                <a:lnTo>
                  <a:pt x="7531" y="174761"/>
                </a:lnTo>
                <a:cubicBezTo>
                  <a:pt x="7758" y="102147"/>
                  <a:pt x="52101" y="39981"/>
                  <a:pt x="115104" y="13564"/>
                </a:cubicBezTo>
                <a:close/>
              </a:path>
            </a:pathLst>
          </a:custGeom>
        </p:spPr>
      </p:sp>
      <p:sp>
        <p:nvSpPr>
          <p:cNvPr id="20" name="Picture Placeholder 12">
            <a:extLst>
              <a:ext uri="{FF2B5EF4-FFF2-40B4-BE49-F238E27FC236}">
                <a16:creationId xmlns:a16="http://schemas.microsoft.com/office/drawing/2014/main" id="{47F3E314-AB7F-6F85-7D85-00A695C0C02C}"/>
              </a:ext>
            </a:extLst>
          </p:cNvPr>
          <p:cNvSpPr>
            <a:spLocks noGrp="1"/>
          </p:cNvSpPr>
          <p:nvPr>
            <p:ph type="pic" sz="quarter" idx="14"/>
          </p:nvPr>
        </p:nvSpPr>
        <p:spPr>
          <a:xfrm rot="1087951">
            <a:off x="-1346989" y="4234059"/>
            <a:ext cx="2417255" cy="2773841"/>
          </a:xfrm>
          <a:custGeom>
            <a:avLst/>
            <a:gdLst>
              <a:gd name="connsiteX0" fmla="*/ 115104 w 2417255"/>
              <a:gd name="connsiteY0" fmla="*/ 13565 h 2773841"/>
              <a:gd name="connsiteX1" fmla="*/ 183385 w 2417255"/>
              <a:gd name="connsiteY1" fmla="*/ 1 h 2773841"/>
              <a:gd name="connsiteX2" fmla="*/ 2242494 w 2417255"/>
              <a:gd name="connsiteY2" fmla="*/ 6417 h 2773841"/>
              <a:gd name="connsiteX3" fmla="*/ 2417255 w 2417255"/>
              <a:gd name="connsiteY3" fmla="*/ 182270 h 2773841"/>
              <a:gd name="connsiteX4" fmla="*/ 2409725 w 2417255"/>
              <a:gd name="connsiteY4" fmla="*/ 2599079 h 2773841"/>
              <a:gd name="connsiteX5" fmla="*/ 2233871 w 2417255"/>
              <a:gd name="connsiteY5" fmla="*/ 2773841 h 2773841"/>
              <a:gd name="connsiteX6" fmla="*/ 174762 w 2417255"/>
              <a:gd name="connsiteY6" fmla="*/ 2767425 h 2773841"/>
              <a:gd name="connsiteX7" fmla="*/ 1 w 2417255"/>
              <a:gd name="connsiteY7" fmla="*/ 2591572 h 2773841"/>
              <a:gd name="connsiteX8" fmla="*/ 7532 w 2417255"/>
              <a:gd name="connsiteY8" fmla="*/ 174763 h 2773841"/>
              <a:gd name="connsiteX9" fmla="*/ 115104 w 2417255"/>
              <a:gd name="connsiteY9" fmla="*/ 13565 h 2773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17255" h="2773841">
                <a:moveTo>
                  <a:pt x="115104" y="13565"/>
                </a:moveTo>
                <a:cubicBezTo>
                  <a:pt x="136106" y="4760"/>
                  <a:pt x="159180" y="-74"/>
                  <a:pt x="183385" y="1"/>
                </a:cubicBezTo>
                <a:lnTo>
                  <a:pt x="2242494" y="6417"/>
                </a:lnTo>
                <a:cubicBezTo>
                  <a:pt x="2339313" y="6719"/>
                  <a:pt x="2417556" y="85451"/>
                  <a:pt x="2417255" y="182270"/>
                </a:cubicBezTo>
                <a:lnTo>
                  <a:pt x="2409725" y="2599079"/>
                </a:lnTo>
                <a:cubicBezTo>
                  <a:pt x="2409423" y="2695899"/>
                  <a:pt x="2330691" y="2774142"/>
                  <a:pt x="2233871" y="2773841"/>
                </a:cubicBezTo>
                <a:lnTo>
                  <a:pt x="174762" y="2767425"/>
                </a:lnTo>
                <a:cubicBezTo>
                  <a:pt x="77943" y="2767123"/>
                  <a:pt x="-300" y="2688391"/>
                  <a:pt x="1" y="2591572"/>
                </a:cubicBezTo>
                <a:lnTo>
                  <a:pt x="7532" y="174763"/>
                </a:lnTo>
                <a:cubicBezTo>
                  <a:pt x="7758" y="102148"/>
                  <a:pt x="52101" y="39982"/>
                  <a:pt x="115104" y="13565"/>
                </a:cubicBezTo>
                <a:close/>
              </a:path>
            </a:pathLst>
          </a:custGeom>
        </p:spPr>
      </p:sp>
      <p:pic>
        <p:nvPicPr>
          <p:cNvPr id="21" name="Picture 2">
            <a:extLst>
              <a:ext uri="{FF2B5EF4-FFF2-40B4-BE49-F238E27FC236}">
                <a16:creationId xmlns:a16="http://schemas.microsoft.com/office/drawing/2014/main" id="{BA59422C-83F6-4155-C919-54B8120339EA}"/>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p:blipFill>
        <p:spPr bwMode="auto">
          <a:xfrm>
            <a:off x="10405711" y="147917"/>
            <a:ext cx="1338175" cy="6824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337862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1" name="Espace réservé pour une image  20">
            <a:extLst>
              <a:ext uri="{FF2B5EF4-FFF2-40B4-BE49-F238E27FC236}">
                <a16:creationId xmlns:a16="http://schemas.microsoft.com/office/drawing/2014/main" id="{669781B0-923F-701C-A7F8-C6060EAAF400}"/>
              </a:ext>
            </a:extLst>
          </p:cNvPr>
          <p:cNvSpPr>
            <a:spLocks noGrp="1"/>
          </p:cNvSpPr>
          <p:nvPr>
            <p:ph type="pic" sz="quarter" idx="17"/>
          </p:nvPr>
        </p:nvSpPr>
        <p:spPr>
          <a:xfrm>
            <a:off x="0" y="2799"/>
            <a:ext cx="12192000" cy="6858000"/>
          </a:xfrm>
          <a:prstGeom prst="rect">
            <a:avLst/>
          </a:prstGeom>
        </p:spPr>
        <p:txBody>
          <a:bodyPr/>
          <a:lstStyle/>
          <a:p>
            <a:endParaRPr lang="en-US" dirty="0"/>
          </a:p>
        </p:txBody>
      </p:sp>
      <p:sp>
        <p:nvSpPr>
          <p:cNvPr id="6" name="Espace réservé du texte 5">
            <a:extLst>
              <a:ext uri="{FF2B5EF4-FFF2-40B4-BE49-F238E27FC236}">
                <a16:creationId xmlns:a16="http://schemas.microsoft.com/office/drawing/2014/main" id="{93AFC10B-BFCA-A2C1-ED2B-B3AA22DEA74C}"/>
              </a:ext>
            </a:extLst>
          </p:cNvPr>
          <p:cNvSpPr>
            <a:spLocks noGrp="1"/>
          </p:cNvSpPr>
          <p:nvPr>
            <p:ph type="body" sz="quarter" idx="15" hasCustomPrompt="1"/>
          </p:nvPr>
        </p:nvSpPr>
        <p:spPr>
          <a:xfrm>
            <a:off x="7035800" y="1558213"/>
            <a:ext cx="4422775" cy="983536"/>
          </a:xfrm>
          <a:prstGeom prst="rect">
            <a:avLst/>
          </a:prstGeom>
        </p:spPr>
        <p:txBody>
          <a:bodyPr/>
          <a:lstStyle>
            <a:lvl1pPr marL="0" indent="0">
              <a:buNone/>
              <a:defRPr sz="2800" b="1">
                <a:solidFill>
                  <a:srgbClr val="0A0096"/>
                </a:solidFill>
                <a:latin typeface="Montserrat" panose="00000500000000000000" pitchFamily="2" charset="0"/>
              </a:defRPr>
            </a:lvl1pPr>
          </a:lstStyle>
          <a:p>
            <a:pPr lvl="0"/>
            <a:r>
              <a:rPr lang="fr-FR" dirty="0"/>
              <a:t>Titre</a:t>
            </a:r>
            <a:endParaRPr lang="en-US" dirty="0"/>
          </a:p>
        </p:txBody>
      </p:sp>
      <p:sp>
        <p:nvSpPr>
          <p:cNvPr id="8" name="Espace réservé du texte 7">
            <a:extLst>
              <a:ext uri="{FF2B5EF4-FFF2-40B4-BE49-F238E27FC236}">
                <a16:creationId xmlns:a16="http://schemas.microsoft.com/office/drawing/2014/main" id="{1DFE67B6-6371-CFF9-CB2C-6A86329B66AC}"/>
              </a:ext>
            </a:extLst>
          </p:cNvPr>
          <p:cNvSpPr>
            <a:spLocks noGrp="1"/>
          </p:cNvSpPr>
          <p:nvPr>
            <p:ph type="body" sz="quarter" idx="16" hasCustomPrompt="1"/>
          </p:nvPr>
        </p:nvSpPr>
        <p:spPr>
          <a:xfrm>
            <a:off x="7035800" y="2817845"/>
            <a:ext cx="4422775" cy="3265714"/>
          </a:xfrm>
          <a:prstGeom prst="rect">
            <a:avLst/>
          </a:prstGeom>
        </p:spPr>
        <p:txBody>
          <a:bodyPr/>
          <a:lstStyle>
            <a:lvl1pPr marL="0" indent="0">
              <a:buNone/>
              <a:defRPr sz="1100">
                <a:solidFill>
                  <a:srgbClr val="0A0096"/>
                </a:solidFill>
                <a:latin typeface="Montserrat" panose="00000500000000000000" pitchFamily="2" charset="0"/>
              </a:defRPr>
            </a:lvl1pPr>
          </a:lstStyle>
          <a:p>
            <a:pPr lvl="0"/>
            <a:r>
              <a:rPr lang="fr-FR" dirty="0"/>
              <a:t>Textes</a:t>
            </a:r>
            <a:endParaRPr lang="en-US" dirty="0"/>
          </a:p>
        </p:txBody>
      </p:sp>
      <p:sp>
        <p:nvSpPr>
          <p:cNvPr id="28" name="Rectangle 27">
            <a:extLst>
              <a:ext uri="{FF2B5EF4-FFF2-40B4-BE49-F238E27FC236}">
                <a16:creationId xmlns:a16="http://schemas.microsoft.com/office/drawing/2014/main" id="{7F11EA27-854C-96B1-89A4-E0FEDF68855C}"/>
              </a:ext>
            </a:extLst>
          </p:cNvPr>
          <p:cNvSpPr/>
          <p:nvPr userDrawn="1"/>
        </p:nvSpPr>
        <p:spPr>
          <a:xfrm>
            <a:off x="0" y="6768663"/>
            <a:ext cx="12192000" cy="89338"/>
          </a:xfrm>
          <a:prstGeom prst="rect">
            <a:avLst/>
          </a:prstGeom>
          <a:gradFill>
            <a:gsLst>
              <a:gs pos="0">
                <a:srgbClr val="0A0096"/>
              </a:gs>
              <a:gs pos="100000">
                <a:schemeClr val="tx1"/>
              </a:gs>
            </a:gsLst>
            <a:path path="circle">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642929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32E1D7CB-BCCE-4C32-ADCD-990E7EE5BB25}" type="datetimeFigureOut">
              <a:rPr lang="fr-FR" smtClean="0"/>
              <a:t>11/09/2023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79F4B33-3048-4F24-8499-85E66E181168}" type="slidenum">
              <a:rPr lang="fr-FR" smtClean="0"/>
              <a:t>‹N°›</a:t>
            </a:fld>
            <a:endParaRPr lang="fr-FR"/>
          </a:p>
        </p:txBody>
      </p:sp>
    </p:spTree>
    <p:extLst>
      <p:ext uri="{BB962C8B-B14F-4D97-AF65-F5344CB8AC3E}">
        <p14:creationId xmlns:p14="http://schemas.microsoft.com/office/powerpoint/2010/main" val="386640898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4" name="Persegi Panjang 2">
            <a:extLst>
              <a:ext uri="{FF2B5EF4-FFF2-40B4-BE49-F238E27FC236}">
                <a16:creationId xmlns:a16="http://schemas.microsoft.com/office/drawing/2014/main" id="{33BBCFD5-D4D6-2E6A-F549-E89723A40F12}"/>
              </a:ext>
            </a:extLst>
          </p:cNvPr>
          <p:cNvSpPr/>
          <p:nvPr userDrawn="1"/>
        </p:nvSpPr>
        <p:spPr>
          <a:xfrm flipH="1">
            <a:off x="0" y="1721109"/>
            <a:ext cx="3676650" cy="4362450"/>
          </a:xfrm>
          <a:prstGeom prst="rect">
            <a:avLst/>
          </a:prstGeom>
          <a:gradFill>
            <a:gsLst>
              <a:gs pos="0">
                <a:srgbClr val="0A0096"/>
              </a:gs>
              <a:gs pos="100000">
                <a:schemeClr val="tx1"/>
              </a:gs>
            </a:gsLst>
            <a:path path="circle">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dirty="0"/>
          </a:p>
        </p:txBody>
      </p:sp>
      <p:sp>
        <p:nvSpPr>
          <p:cNvPr id="6" name="Espace réservé du texte 5">
            <a:extLst>
              <a:ext uri="{FF2B5EF4-FFF2-40B4-BE49-F238E27FC236}">
                <a16:creationId xmlns:a16="http://schemas.microsoft.com/office/drawing/2014/main" id="{93AFC10B-BFCA-A2C1-ED2B-B3AA22DEA74C}"/>
              </a:ext>
            </a:extLst>
          </p:cNvPr>
          <p:cNvSpPr>
            <a:spLocks noGrp="1"/>
          </p:cNvSpPr>
          <p:nvPr>
            <p:ph type="body" sz="quarter" idx="15" hasCustomPrompt="1"/>
          </p:nvPr>
        </p:nvSpPr>
        <p:spPr>
          <a:xfrm>
            <a:off x="6096000" y="1558213"/>
            <a:ext cx="4422775" cy="983536"/>
          </a:xfrm>
          <a:prstGeom prst="rect">
            <a:avLst/>
          </a:prstGeom>
        </p:spPr>
        <p:txBody>
          <a:bodyPr/>
          <a:lstStyle>
            <a:lvl1pPr marL="0" indent="0">
              <a:buNone/>
              <a:defRPr sz="2800" b="1">
                <a:solidFill>
                  <a:srgbClr val="0A0096"/>
                </a:solidFill>
                <a:latin typeface="Montserrat" panose="00000500000000000000" pitchFamily="2" charset="0"/>
              </a:defRPr>
            </a:lvl1pPr>
          </a:lstStyle>
          <a:p>
            <a:pPr lvl="0"/>
            <a:r>
              <a:rPr lang="fr-FR" dirty="0"/>
              <a:t>Titre</a:t>
            </a:r>
            <a:endParaRPr lang="en-US" dirty="0"/>
          </a:p>
        </p:txBody>
      </p:sp>
      <p:sp>
        <p:nvSpPr>
          <p:cNvPr id="8" name="Espace réservé du texte 7">
            <a:extLst>
              <a:ext uri="{FF2B5EF4-FFF2-40B4-BE49-F238E27FC236}">
                <a16:creationId xmlns:a16="http://schemas.microsoft.com/office/drawing/2014/main" id="{1DFE67B6-6371-CFF9-CB2C-6A86329B66AC}"/>
              </a:ext>
            </a:extLst>
          </p:cNvPr>
          <p:cNvSpPr>
            <a:spLocks noGrp="1"/>
          </p:cNvSpPr>
          <p:nvPr>
            <p:ph type="body" sz="quarter" idx="16" hasCustomPrompt="1"/>
          </p:nvPr>
        </p:nvSpPr>
        <p:spPr>
          <a:xfrm>
            <a:off x="6096000" y="2817845"/>
            <a:ext cx="4422775" cy="3265714"/>
          </a:xfrm>
          <a:prstGeom prst="rect">
            <a:avLst/>
          </a:prstGeom>
        </p:spPr>
        <p:txBody>
          <a:bodyPr/>
          <a:lstStyle>
            <a:lvl1pPr marL="0" indent="0">
              <a:buNone/>
              <a:defRPr sz="1100">
                <a:solidFill>
                  <a:srgbClr val="0A0096"/>
                </a:solidFill>
                <a:latin typeface="Montserrat" panose="00000500000000000000" pitchFamily="2" charset="0"/>
              </a:defRPr>
            </a:lvl1pPr>
          </a:lstStyle>
          <a:p>
            <a:pPr lvl="0"/>
            <a:r>
              <a:rPr lang="fr-FR" dirty="0"/>
              <a:t>Textes</a:t>
            </a:r>
            <a:endParaRPr lang="en-US" dirty="0"/>
          </a:p>
        </p:txBody>
      </p:sp>
      <p:sp>
        <p:nvSpPr>
          <p:cNvPr id="3" name="Picture Placeholder 10">
            <a:extLst>
              <a:ext uri="{FF2B5EF4-FFF2-40B4-BE49-F238E27FC236}">
                <a16:creationId xmlns:a16="http://schemas.microsoft.com/office/drawing/2014/main" id="{FB588A36-B1D6-B4B0-72A2-2672CFF35B8C}"/>
              </a:ext>
            </a:extLst>
          </p:cNvPr>
          <p:cNvSpPr>
            <a:spLocks noGrp="1"/>
          </p:cNvSpPr>
          <p:nvPr>
            <p:ph type="pic" sz="quarter" idx="12"/>
          </p:nvPr>
        </p:nvSpPr>
        <p:spPr>
          <a:xfrm>
            <a:off x="0" y="2007641"/>
            <a:ext cx="5675086" cy="3789386"/>
          </a:xfrm>
          <a:custGeom>
            <a:avLst/>
            <a:gdLst>
              <a:gd name="connsiteX0" fmla="*/ 0 w 4760913"/>
              <a:gd name="connsiteY0" fmla="*/ 0 h 4100513"/>
              <a:gd name="connsiteX1" fmla="*/ 4760913 w 4760913"/>
              <a:gd name="connsiteY1" fmla="*/ 0 h 4100513"/>
              <a:gd name="connsiteX2" fmla="*/ 4760913 w 4760913"/>
              <a:gd name="connsiteY2" fmla="*/ 4100513 h 4100513"/>
              <a:gd name="connsiteX3" fmla="*/ 0 w 4760913"/>
              <a:gd name="connsiteY3" fmla="*/ 4100513 h 4100513"/>
            </a:gdLst>
            <a:ahLst/>
            <a:cxnLst>
              <a:cxn ang="0">
                <a:pos x="connsiteX0" y="connsiteY0"/>
              </a:cxn>
              <a:cxn ang="0">
                <a:pos x="connsiteX1" y="connsiteY1"/>
              </a:cxn>
              <a:cxn ang="0">
                <a:pos x="connsiteX2" y="connsiteY2"/>
              </a:cxn>
              <a:cxn ang="0">
                <a:pos x="connsiteX3" y="connsiteY3"/>
              </a:cxn>
            </a:cxnLst>
            <a:rect l="l" t="t" r="r" b="b"/>
            <a:pathLst>
              <a:path w="4760913" h="4100513">
                <a:moveTo>
                  <a:pt x="0" y="0"/>
                </a:moveTo>
                <a:lnTo>
                  <a:pt x="4760913" y="0"/>
                </a:lnTo>
                <a:lnTo>
                  <a:pt x="4760913" y="4100513"/>
                </a:lnTo>
                <a:lnTo>
                  <a:pt x="0" y="4100513"/>
                </a:lnTo>
                <a:close/>
              </a:path>
            </a:pathLst>
          </a:custGeom>
          <a:effectLst/>
        </p:spPr>
        <p:txBody>
          <a:bodyPr wrap="square">
            <a:noAutofit/>
          </a:bodyPr>
          <a:lstStyle>
            <a:lvl1pPr>
              <a:defRPr sz="1100"/>
            </a:lvl1pPr>
          </a:lstStyle>
          <a:p>
            <a:endParaRPr lang="en-US"/>
          </a:p>
        </p:txBody>
      </p:sp>
      <p:sp>
        <p:nvSpPr>
          <p:cNvPr id="5" name="Rectangle 4">
            <a:extLst>
              <a:ext uri="{FF2B5EF4-FFF2-40B4-BE49-F238E27FC236}">
                <a16:creationId xmlns:a16="http://schemas.microsoft.com/office/drawing/2014/main" id="{FEDDCB72-4D44-7A20-4A4E-EADEE04572D6}"/>
              </a:ext>
            </a:extLst>
          </p:cNvPr>
          <p:cNvSpPr/>
          <p:nvPr userDrawn="1"/>
        </p:nvSpPr>
        <p:spPr>
          <a:xfrm>
            <a:off x="0" y="6768663"/>
            <a:ext cx="12192000" cy="89338"/>
          </a:xfrm>
          <a:prstGeom prst="rect">
            <a:avLst/>
          </a:prstGeom>
          <a:gradFill>
            <a:gsLst>
              <a:gs pos="0">
                <a:srgbClr val="0A0096"/>
              </a:gs>
              <a:gs pos="100000">
                <a:schemeClr val="tx1"/>
              </a:gs>
            </a:gsLst>
            <a:path path="circle">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B0D4B084-1C14-9744-A1A8-562DA1A64988}"/>
              </a:ext>
            </a:extLst>
          </p:cNvPr>
          <p:cNvSpPr/>
          <p:nvPr userDrawn="1"/>
        </p:nvSpPr>
        <p:spPr>
          <a:xfrm>
            <a:off x="-9415" y="0"/>
            <a:ext cx="12192000" cy="983536"/>
          </a:xfrm>
          <a:prstGeom prst="rect">
            <a:avLst/>
          </a:prstGeom>
          <a:gradFill>
            <a:gsLst>
              <a:gs pos="0">
                <a:srgbClr val="0A0096"/>
              </a:gs>
              <a:gs pos="100000">
                <a:schemeClr val="tx1"/>
              </a:gs>
            </a:gsLst>
            <a:path path="circle">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Espace réservé du texte 24">
            <a:extLst>
              <a:ext uri="{FF2B5EF4-FFF2-40B4-BE49-F238E27FC236}">
                <a16:creationId xmlns:a16="http://schemas.microsoft.com/office/drawing/2014/main" id="{22B175EA-E3F7-AF3E-5491-3BB5A0DD85F5}"/>
              </a:ext>
            </a:extLst>
          </p:cNvPr>
          <p:cNvSpPr>
            <a:spLocks noGrp="1"/>
          </p:cNvSpPr>
          <p:nvPr>
            <p:ph type="body" sz="quarter" idx="18" hasCustomPrompt="1"/>
          </p:nvPr>
        </p:nvSpPr>
        <p:spPr>
          <a:xfrm>
            <a:off x="2020402" y="399419"/>
            <a:ext cx="3958367" cy="341313"/>
          </a:xfrm>
          <a:prstGeom prst="rect">
            <a:avLst/>
          </a:prstGeom>
        </p:spPr>
        <p:txBody>
          <a:bodyPr/>
          <a:lstStyle>
            <a:lvl1pPr marL="0" indent="0">
              <a:buNone/>
              <a:defRPr sz="800" b="1" spc="300">
                <a:solidFill>
                  <a:schemeClr val="bg1"/>
                </a:solidFill>
                <a:latin typeface="Montserrat" panose="00000500000000000000" pitchFamily="2" charset="0"/>
              </a:defRPr>
            </a:lvl1pPr>
            <a:lvl2pPr>
              <a:defRPr>
                <a:latin typeface="Montserrat" panose="00000500000000000000" pitchFamily="2" charset="0"/>
              </a:defRPr>
            </a:lvl2pPr>
            <a:lvl3pPr>
              <a:defRPr>
                <a:latin typeface="Montserrat" panose="00000500000000000000" pitchFamily="2" charset="0"/>
              </a:defRPr>
            </a:lvl3pPr>
            <a:lvl4pPr>
              <a:defRPr>
                <a:latin typeface="Montserrat" panose="00000500000000000000" pitchFamily="2" charset="0"/>
              </a:defRPr>
            </a:lvl4pPr>
            <a:lvl5pPr>
              <a:defRPr>
                <a:latin typeface="Montserrat" panose="00000500000000000000" pitchFamily="2" charset="0"/>
              </a:defRPr>
            </a:lvl5pPr>
          </a:lstStyle>
          <a:p>
            <a:pPr lvl="0"/>
            <a:r>
              <a:rPr lang="fr-FR" dirty="0"/>
              <a:t>TITRE</a:t>
            </a:r>
            <a:endParaRPr lang="en-US" dirty="0"/>
          </a:p>
        </p:txBody>
      </p:sp>
      <p:grpSp>
        <p:nvGrpSpPr>
          <p:cNvPr id="10" name="Graphique 5">
            <a:extLst>
              <a:ext uri="{FF2B5EF4-FFF2-40B4-BE49-F238E27FC236}">
                <a16:creationId xmlns:a16="http://schemas.microsoft.com/office/drawing/2014/main" id="{42E194AF-8825-A9AB-8DAA-026CAA64135D}"/>
              </a:ext>
            </a:extLst>
          </p:cNvPr>
          <p:cNvGrpSpPr/>
          <p:nvPr userDrawn="1"/>
        </p:nvGrpSpPr>
        <p:grpSpPr>
          <a:xfrm>
            <a:off x="427731" y="283894"/>
            <a:ext cx="1072833" cy="413356"/>
            <a:chOff x="7443242" y="1620581"/>
            <a:chExt cx="1782855" cy="686921"/>
          </a:xfrm>
          <a:solidFill>
            <a:schemeClr val="bg1"/>
          </a:solidFill>
        </p:grpSpPr>
        <p:sp>
          <p:nvSpPr>
            <p:cNvPr id="11" name="Forme libre : forme 10">
              <a:extLst>
                <a:ext uri="{FF2B5EF4-FFF2-40B4-BE49-F238E27FC236}">
                  <a16:creationId xmlns:a16="http://schemas.microsoft.com/office/drawing/2014/main" id="{F061E232-E048-01E3-0DD7-3EF29D3F3A90}"/>
                </a:ext>
              </a:extLst>
            </p:cNvPr>
            <p:cNvSpPr/>
            <p:nvPr/>
          </p:nvSpPr>
          <p:spPr>
            <a:xfrm>
              <a:off x="7937926" y="1718009"/>
              <a:ext cx="164565" cy="218969"/>
            </a:xfrm>
            <a:custGeom>
              <a:avLst/>
              <a:gdLst>
                <a:gd name="connsiteX0" fmla="*/ 61043 w 164565"/>
                <a:gd name="connsiteY0" fmla="*/ 148511 h 218969"/>
                <a:gd name="connsiteX1" fmla="*/ 153907 w 164565"/>
                <a:gd name="connsiteY1" fmla="*/ 148511 h 218969"/>
                <a:gd name="connsiteX2" fmla="*/ 153907 w 164565"/>
                <a:gd name="connsiteY2" fmla="*/ 93663 h 218969"/>
                <a:gd name="connsiteX3" fmla="*/ 61043 w 164565"/>
                <a:gd name="connsiteY3" fmla="*/ 93663 h 218969"/>
                <a:gd name="connsiteX4" fmla="*/ 61043 w 164565"/>
                <a:gd name="connsiteY4" fmla="*/ 57513 h 218969"/>
                <a:gd name="connsiteX5" fmla="*/ 164566 w 164565"/>
                <a:gd name="connsiteY5" fmla="*/ 57513 h 218969"/>
                <a:gd name="connsiteX6" fmla="*/ 164566 w 164565"/>
                <a:gd name="connsiteY6" fmla="*/ 0 h 218969"/>
                <a:gd name="connsiteX7" fmla="*/ 0 w 164565"/>
                <a:gd name="connsiteY7" fmla="*/ 0 h 218969"/>
                <a:gd name="connsiteX8" fmla="*/ 0 w 164565"/>
                <a:gd name="connsiteY8" fmla="*/ 218970 h 218969"/>
                <a:gd name="connsiteX9" fmla="*/ 61043 w 164565"/>
                <a:gd name="connsiteY9" fmla="*/ 218970 h 21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565" h="218969">
                  <a:moveTo>
                    <a:pt x="61043" y="148511"/>
                  </a:moveTo>
                  <a:lnTo>
                    <a:pt x="153907" y="148511"/>
                  </a:lnTo>
                  <a:lnTo>
                    <a:pt x="153907" y="93663"/>
                  </a:lnTo>
                  <a:lnTo>
                    <a:pt x="61043" y="93663"/>
                  </a:lnTo>
                  <a:lnTo>
                    <a:pt x="61043" y="57513"/>
                  </a:lnTo>
                  <a:lnTo>
                    <a:pt x="164566" y="57513"/>
                  </a:lnTo>
                  <a:lnTo>
                    <a:pt x="164566" y="0"/>
                  </a:lnTo>
                  <a:lnTo>
                    <a:pt x="0" y="0"/>
                  </a:lnTo>
                  <a:lnTo>
                    <a:pt x="0" y="218970"/>
                  </a:lnTo>
                  <a:lnTo>
                    <a:pt x="61043" y="218970"/>
                  </a:lnTo>
                  <a:close/>
                </a:path>
              </a:pathLst>
            </a:custGeom>
            <a:grpFill/>
            <a:ln w="2219" cap="flat">
              <a:noFill/>
              <a:prstDash val="solid"/>
              <a:miter/>
            </a:ln>
          </p:spPr>
          <p:txBody>
            <a:bodyPr rtlCol="0" anchor="ctr"/>
            <a:lstStyle/>
            <a:p>
              <a:endParaRPr lang="en-US"/>
            </a:p>
          </p:txBody>
        </p:sp>
        <p:sp>
          <p:nvSpPr>
            <p:cNvPr id="12" name="Forme libre : forme 11">
              <a:extLst>
                <a:ext uri="{FF2B5EF4-FFF2-40B4-BE49-F238E27FC236}">
                  <a16:creationId xmlns:a16="http://schemas.microsoft.com/office/drawing/2014/main" id="{739D008E-569B-3220-AF25-F059866FEE01}"/>
                </a:ext>
              </a:extLst>
            </p:cNvPr>
            <p:cNvSpPr/>
            <p:nvPr/>
          </p:nvSpPr>
          <p:spPr>
            <a:xfrm>
              <a:off x="9061531" y="1718009"/>
              <a:ext cx="164565" cy="218969"/>
            </a:xfrm>
            <a:custGeom>
              <a:avLst/>
              <a:gdLst>
                <a:gd name="connsiteX0" fmla="*/ 164566 w 164565"/>
                <a:gd name="connsiteY0" fmla="*/ 55514 h 218969"/>
                <a:gd name="connsiteX1" fmla="*/ 164566 w 164565"/>
                <a:gd name="connsiteY1" fmla="*/ 0 h 218969"/>
                <a:gd name="connsiteX2" fmla="*/ 0 w 164565"/>
                <a:gd name="connsiteY2" fmla="*/ 0 h 218969"/>
                <a:gd name="connsiteX3" fmla="*/ 0 w 164565"/>
                <a:gd name="connsiteY3" fmla="*/ 218970 h 218969"/>
                <a:gd name="connsiteX4" fmla="*/ 164566 w 164565"/>
                <a:gd name="connsiteY4" fmla="*/ 218970 h 218969"/>
                <a:gd name="connsiteX5" fmla="*/ 164566 w 164565"/>
                <a:gd name="connsiteY5" fmla="*/ 163789 h 218969"/>
                <a:gd name="connsiteX6" fmla="*/ 61065 w 164565"/>
                <a:gd name="connsiteY6" fmla="*/ 164011 h 218969"/>
                <a:gd name="connsiteX7" fmla="*/ 61065 w 164565"/>
                <a:gd name="connsiteY7" fmla="*/ 135410 h 218969"/>
                <a:gd name="connsiteX8" fmla="*/ 142094 w 164565"/>
                <a:gd name="connsiteY8" fmla="*/ 135410 h 218969"/>
                <a:gd name="connsiteX9" fmla="*/ 142094 w 164565"/>
                <a:gd name="connsiteY9" fmla="*/ 83449 h 218969"/>
                <a:gd name="connsiteX10" fmla="*/ 61065 w 164565"/>
                <a:gd name="connsiteY10" fmla="*/ 83449 h 218969"/>
                <a:gd name="connsiteX11" fmla="*/ 61065 w 164565"/>
                <a:gd name="connsiteY11" fmla="*/ 55514 h 21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65" h="218969">
                  <a:moveTo>
                    <a:pt x="164566" y="55514"/>
                  </a:moveTo>
                  <a:lnTo>
                    <a:pt x="164566" y="0"/>
                  </a:lnTo>
                  <a:lnTo>
                    <a:pt x="0" y="0"/>
                  </a:lnTo>
                  <a:lnTo>
                    <a:pt x="0" y="218970"/>
                  </a:lnTo>
                  <a:lnTo>
                    <a:pt x="164566" y="218970"/>
                  </a:lnTo>
                  <a:lnTo>
                    <a:pt x="164566" y="163789"/>
                  </a:lnTo>
                  <a:lnTo>
                    <a:pt x="61065" y="164011"/>
                  </a:lnTo>
                  <a:lnTo>
                    <a:pt x="61065" y="135410"/>
                  </a:lnTo>
                  <a:lnTo>
                    <a:pt x="142094" y="135410"/>
                  </a:lnTo>
                  <a:lnTo>
                    <a:pt x="142094" y="83449"/>
                  </a:lnTo>
                  <a:lnTo>
                    <a:pt x="61065" y="83449"/>
                  </a:lnTo>
                  <a:lnTo>
                    <a:pt x="61065" y="55514"/>
                  </a:lnTo>
                  <a:close/>
                </a:path>
              </a:pathLst>
            </a:custGeom>
            <a:grpFill/>
            <a:ln w="2219" cap="flat">
              <a:noFill/>
              <a:prstDash val="solid"/>
              <a:miter/>
            </a:ln>
          </p:spPr>
          <p:txBody>
            <a:bodyPr rtlCol="0" anchor="ctr"/>
            <a:lstStyle/>
            <a:p>
              <a:endParaRPr lang="en-US"/>
            </a:p>
          </p:txBody>
        </p:sp>
        <p:sp>
          <p:nvSpPr>
            <p:cNvPr id="13" name="Forme libre : forme 12">
              <a:extLst>
                <a:ext uri="{FF2B5EF4-FFF2-40B4-BE49-F238E27FC236}">
                  <a16:creationId xmlns:a16="http://schemas.microsoft.com/office/drawing/2014/main" id="{BBEFA3F7-7BF2-79EC-40C4-EA1A8BDB80AB}"/>
                </a:ext>
              </a:extLst>
            </p:cNvPr>
            <p:cNvSpPr/>
            <p:nvPr/>
          </p:nvSpPr>
          <p:spPr>
            <a:xfrm>
              <a:off x="8587175" y="1718032"/>
              <a:ext cx="208066" cy="218947"/>
            </a:xfrm>
            <a:custGeom>
              <a:avLst/>
              <a:gdLst>
                <a:gd name="connsiteX0" fmla="*/ 61287 w 208066"/>
                <a:gd name="connsiteY0" fmla="*/ 97971 h 218947"/>
                <a:gd name="connsiteX1" fmla="*/ 146824 w 208066"/>
                <a:gd name="connsiteY1" fmla="*/ 218948 h 218947"/>
                <a:gd name="connsiteX2" fmla="*/ 208067 w 208066"/>
                <a:gd name="connsiteY2" fmla="*/ 218948 h 218947"/>
                <a:gd name="connsiteX3" fmla="*/ 208067 w 208066"/>
                <a:gd name="connsiteY3" fmla="*/ 0 h 218947"/>
                <a:gd name="connsiteX4" fmla="*/ 146779 w 208066"/>
                <a:gd name="connsiteY4" fmla="*/ 0 h 218947"/>
                <a:gd name="connsiteX5" fmla="*/ 146779 w 208066"/>
                <a:gd name="connsiteY5" fmla="*/ 121665 h 218947"/>
                <a:gd name="connsiteX6" fmla="*/ 60777 w 208066"/>
                <a:gd name="connsiteY6" fmla="*/ 0 h 218947"/>
                <a:gd name="connsiteX7" fmla="*/ 0 w 208066"/>
                <a:gd name="connsiteY7" fmla="*/ 0 h 218947"/>
                <a:gd name="connsiteX8" fmla="*/ 0 w 208066"/>
                <a:gd name="connsiteY8" fmla="*/ 218948 h 218947"/>
                <a:gd name="connsiteX9" fmla="*/ 61287 w 208066"/>
                <a:gd name="connsiteY9" fmla="*/ 218948 h 218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8066" h="218947">
                  <a:moveTo>
                    <a:pt x="61287" y="97971"/>
                  </a:moveTo>
                  <a:lnTo>
                    <a:pt x="146824" y="218948"/>
                  </a:lnTo>
                  <a:lnTo>
                    <a:pt x="208067" y="218948"/>
                  </a:lnTo>
                  <a:lnTo>
                    <a:pt x="208067" y="0"/>
                  </a:lnTo>
                  <a:lnTo>
                    <a:pt x="146779" y="0"/>
                  </a:lnTo>
                  <a:lnTo>
                    <a:pt x="146779" y="121665"/>
                  </a:lnTo>
                  <a:lnTo>
                    <a:pt x="60777" y="0"/>
                  </a:lnTo>
                  <a:lnTo>
                    <a:pt x="0" y="0"/>
                  </a:lnTo>
                  <a:lnTo>
                    <a:pt x="0" y="218948"/>
                  </a:lnTo>
                  <a:lnTo>
                    <a:pt x="61287" y="218948"/>
                  </a:lnTo>
                  <a:close/>
                </a:path>
              </a:pathLst>
            </a:custGeom>
            <a:grpFill/>
            <a:ln w="2219" cap="flat">
              <a:noFill/>
              <a:prstDash val="solid"/>
              <a:miter/>
            </a:ln>
          </p:spPr>
          <p:txBody>
            <a:bodyPr rtlCol="0" anchor="ctr"/>
            <a:lstStyle/>
            <a:p>
              <a:endParaRPr lang="en-US"/>
            </a:p>
          </p:txBody>
        </p:sp>
        <p:sp>
          <p:nvSpPr>
            <p:cNvPr id="14" name="Forme libre : forme 13">
              <a:extLst>
                <a:ext uri="{FF2B5EF4-FFF2-40B4-BE49-F238E27FC236}">
                  <a16:creationId xmlns:a16="http://schemas.microsoft.com/office/drawing/2014/main" id="{6F829CBD-192D-B77B-AE3B-07B7A9C452A3}"/>
                </a:ext>
              </a:extLst>
            </p:cNvPr>
            <p:cNvSpPr/>
            <p:nvPr/>
          </p:nvSpPr>
          <p:spPr>
            <a:xfrm>
              <a:off x="8368249" y="2003907"/>
              <a:ext cx="209310" cy="218969"/>
            </a:xfrm>
            <a:custGeom>
              <a:avLst/>
              <a:gdLst>
                <a:gd name="connsiteX0" fmla="*/ 104011 w 209310"/>
                <a:gd name="connsiteY0" fmla="*/ 0 h 218969"/>
                <a:gd name="connsiteX1" fmla="*/ 0 w 209310"/>
                <a:gd name="connsiteY1" fmla="*/ 0 h 218969"/>
                <a:gd name="connsiteX2" fmla="*/ 0 w 209310"/>
                <a:gd name="connsiteY2" fmla="*/ 218970 h 218969"/>
                <a:gd name="connsiteX3" fmla="*/ 104011 w 209310"/>
                <a:gd name="connsiteY3" fmla="*/ 218970 h 218969"/>
                <a:gd name="connsiteX4" fmla="*/ 209310 w 209310"/>
                <a:gd name="connsiteY4" fmla="*/ 109740 h 218969"/>
                <a:gd name="connsiteX5" fmla="*/ 104011 w 209310"/>
                <a:gd name="connsiteY5" fmla="*/ 0 h 218969"/>
                <a:gd name="connsiteX6" fmla="*/ 100658 w 209310"/>
                <a:gd name="connsiteY6" fmla="*/ 163811 h 218969"/>
                <a:gd name="connsiteX7" fmla="*/ 61065 w 209310"/>
                <a:gd name="connsiteY7" fmla="*/ 164011 h 218969"/>
                <a:gd name="connsiteX8" fmla="*/ 61065 w 209310"/>
                <a:gd name="connsiteY8" fmla="*/ 55536 h 218969"/>
                <a:gd name="connsiteX9" fmla="*/ 100658 w 209310"/>
                <a:gd name="connsiteY9" fmla="*/ 55536 h 218969"/>
                <a:gd name="connsiteX10" fmla="*/ 144692 w 209310"/>
                <a:gd name="connsiteY10" fmla="*/ 111228 h 218969"/>
                <a:gd name="connsiteX11" fmla="*/ 100658 w 209310"/>
                <a:gd name="connsiteY11" fmla="*/ 163811 h 21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9310" h="218969">
                  <a:moveTo>
                    <a:pt x="104011" y="0"/>
                  </a:moveTo>
                  <a:lnTo>
                    <a:pt x="0" y="0"/>
                  </a:lnTo>
                  <a:lnTo>
                    <a:pt x="0" y="218970"/>
                  </a:lnTo>
                  <a:lnTo>
                    <a:pt x="104011" y="218970"/>
                  </a:lnTo>
                  <a:cubicBezTo>
                    <a:pt x="154729" y="218970"/>
                    <a:pt x="209310" y="184795"/>
                    <a:pt x="209310" y="109740"/>
                  </a:cubicBezTo>
                  <a:cubicBezTo>
                    <a:pt x="209310" y="56891"/>
                    <a:pt x="176357" y="0"/>
                    <a:pt x="104011" y="0"/>
                  </a:cubicBezTo>
                  <a:close/>
                  <a:moveTo>
                    <a:pt x="100658" y="163811"/>
                  </a:moveTo>
                  <a:lnTo>
                    <a:pt x="61065" y="164011"/>
                  </a:lnTo>
                  <a:lnTo>
                    <a:pt x="61065" y="55536"/>
                  </a:lnTo>
                  <a:lnTo>
                    <a:pt x="100658" y="55536"/>
                  </a:lnTo>
                  <a:cubicBezTo>
                    <a:pt x="128238" y="55536"/>
                    <a:pt x="144692" y="76365"/>
                    <a:pt x="144692" y="111228"/>
                  </a:cubicBezTo>
                  <a:cubicBezTo>
                    <a:pt x="144714" y="147534"/>
                    <a:pt x="122597" y="163811"/>
                    <a:pt x="100658" y="163811"/>
                  </a:cubicBezTo>
                  <a:close/>
                </a:path>
              </a:pathLst>
            </a:custGeom>
            <a:grpFill/>
            <a:ln w="2219" cap="flat">
              <a:noFill/>
              <a:prstDash val="solid"/>
              <a:miter/>
            </a:ln>
          </p:spPr>
          <p:txBody>
            <a:bodyPr rtlCol="0" anchor="ctr"/>
            <a:lstStyle/>
            <a:p>
              <a:endParaRPr lang="en-US"/>
            </a:p>
          </p:txBody>
        </p:sp>
        <p:sp>
          <p:nvSpPr>
            <p:cNvPr id="15" name="Forme libre : forme 14">
              <a:extLst>
                <a:ext uri="{FF2B5EF4-FFF2-40B4-BE49-F238E27FC236}">
                  <a16:creationId xmlns:a16="http://schemas.microsoft.com/office/drawing/2014/main" id="{2A22E6D0-332B-4A06-749C-877ED478832B}"/>
                </a:ext>
              </a:extLst>
            </p:cNvPr>
            <p:cNvSpPr/>
            <p:nvPr/>
          </p:nvSpPr>
          <p:spPr>
            <a:xfrm>
              <a:off x="8593947" y="2000465"/>
              <a:ext cx="228717" cy="225853"/>
            </a:xfrm>
            <a:custGeom>
              <a:avLst/>
              <a:gdLst>
                <a:gd name="connsiteX0" fmla="*/ 114337 w 228717"/>
                <a:gd name="connsiteY0" fmla="*/ 0 h 225853"/>
                <a:gd name="connsiteX1" fmla="*/ 0 w 228717"/>
                <a:gd name="connsiteY1" fmla="*/ 112916 h 225853"/>
                <a:gd name="connsiteX2" fmla="*/ 114337 w 228717"/>
                <a:gd name="connsiteY2" fmla="*/ 225854 h 225853"/>
                <a:gd name="connsiteX3" fmla="*/ 228718 w 228717"/>
                <a:gd name="connsiteY3" fmla="*/ 112916 h 225853"/>
                <a:gd name="connsiteX4" fmla="*/ 114337 w 228717"/>
                <a:gd name="connsiteY4" fmla="*/ 0 h 225853"/>
                <a:gd name="connsiteX5" fmla="*/ 114337 w 228717"/>
                <a:gd name="connsiteY5" fmla="*/ 167142 h 225853"/>
                <a:gd name="connsiteX6" fmla="*/ 64552 w 228717"/>
                <a:gd name="connsiteY6" fmla="*/ 112916 h 225853"/>
                <a:gd name="connsiteX7" fmla="*/ 114337 w 228717"/>
                <a:gd name="connsiteY7" fmla="*/ 58712 h 225853"/>
                <a:gd name="connsiteX8" fmla="*/ 164144 w 228717"/>
                <a:gd name="connsiteY8" fmla="*/ 112916 h 225853"/>
                <a:gd name="connsiteX9" fmla="*/ 114337 w 228717"/>
                <a:gd name="connsiteY9" fmla="*/ 167142 h 225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717" h="225853">
                  <a:moveTo>
                    <a:pt x="114337" y="0"/>
                  </a:moveTo>
                  <a:cubicBezTo>
                    <a:pt x="49163" y="0"/>
                    <a:pt x="0" y="48542"/>
                    <a:pt x="0" y="112916"/>
                  </a:cubicBezTo>
                  <a:cubicBezTo>
                    <a:pt x="0" y="178356"/>
                    <a:pt x="48075" y="225854"/>
                    <a:pt x="114337" y="225854"/>
                  </a:cubicBezTo>
                  <a:cubicBezTo>
                    <a:pt x="180621" y="225854"/>
                    <a:pt x="228718" y="178356"/>
                    <a:pt x="228718" y="112916"/>
                  </a:cubicBezTo>
                  <a:cubicBezTo>
                    <a:pt x="228718" y="48542"/>
                    <a:pt x="179532" y="0"/>
                    <a:pt x="114337" y="0"/>
                  </a:cubicBezTo>
                  <a:close/>
                  <a:moveTo>
                    <a:pt x="114337" y="167142"/>
                  </a:moveTo>
                  <a:cubicBezTo>
                    <a:pt x="85492" y="167142"/>
                    <a:pt x="64552" y="144337"/>
                    <a:pt x="64552" y="112916"/>
                  </a:cubicBezTo>
                  <a:cubicBezTo>
                    <a:pt x="64552" y="81517"/>
                    <a:pt x="85492" y="58712"/>
                    <a:pt x="114337" y="58712"/>
                  </a:cubicBezTo>
                  <a:cubicBezTo>
                    <a:pt x="143204" y="58712"/>
                    <a:pt x="164144" y="81517"/>
                    <a:pt x="164144" y="112916"/>
                  </a:cubicBezTo>
                  <a:cubicBezTo>
                    <a:pt x="164166" y="144337"/>
                    <a:pt x="143204" y="167142"/>
                    <a:pt x="114337" y="167142"/>
                  </a:cubicBezTo>
                  <a:close/>
                </a:path>
              </a:pathLst>
            </a:custGeom>
            <a:grpFill/>
            <a:ln w="2219" cap="flat">
              <a:noFill/>
              <a:prstDash val="solid"/>
              <a:miter/>
            </a:ln>
          </p:spPr>
          <p:txBody>
            <a:bodyPr rtlCol="0" anchor="ctr"/>
            <a:lstStyle/>
            <a:p>
              <a:endParaRPr lang="en-US"/>
            </a:p>
          </p:txBody>
        </p:sp>
        <p:sp>
          <p:nvSpPr>
            <p:cNvPr id="16" name="Forme libre : forme 15">
              <a:extLst>
                <a:ext uri="{FF2B5EF4-FFF2-40B4-BE49-F238E27FC236}">
                  <a16:creationId xmlns:a16="http://schemas.microsoft.com/office/drawing/2014/main" id="{FDCF716D-0809-40CD-990F-DA71EB031246}"/>
                </a:ext>
              </a:extLst>
            </p:cNvPr>
            <p:cNvSpPr/>
            <p:nvPr/>
          </p:nvSpPr>
          <p:spPr>
            <a:xfrm>
              <a:off x="8131915" y="2003885"/>
              <a:ext cx="206157" cy="222411"/>
            </a:xfrm>
            <a:custGeom>
              <a:avLst/>
              <a:gdLst>
                <a:gd name="connsiteX0" fmla="*/ 144381 w 206157"/>
                <a:gd name="connsiteY0" fmla="*/ 115425 h 222411"/>
                <a:gd name="connsiteX1" fmla="*/ 102612 w 206157"/>
                <a:gd name="connsiteY1" fmla="*/ 164344 h 222411"/>
                <a:gd name="connsiteX2" fmla="*/ 61776 w 206157"/>
                <a:gd name="connsiteY2" fmla="*/ 115425 h 222411"/>
                <a:gd name="connsiteX3" fmla="*/ 61776 w 206157"/>
                <a:gd name="connsiteY3" fmla="*/ 0 h 222411"/>
                <a:gd name="connsiteX4" fmla="*/ 0 w 206157"/>
                <a:gd name="connsiteY4" fmla="*/ 0 h 222411"/>
                <a:gd name="connsiteX5" fmla="*/ 0 w 206157"/>
                <a:gd name="connsiteY5" fmla="*/ 119600 h 222411"/>
                <a:gd name="connsiteX6" fmla="*/ 102834 w 206157"/>
                <a:gd name="connsiteY6" fmla="*/ 222412 h 222411"/>
                <a:gd name="connsiteX7" fmla="*/ 206157 w 206157"/>
                <a:gd name="connsiteY7" fmla="*/ 119600 h 222411"/>
                <a:gd name="connsiteX8" fmla="*/ 206157 w 206157"/>
                <a:gd name="connsiteY8" fmla="*/ 0 h 222411"/>
                <a:gd name="connsiteX9" fmla="*/ 144381 w 206157"/>
                <a:gd name="connsiteY9" fmla="*/ 0 h 222411"/>
                <a:gd name="connsiteX10" fmla="*/ 144381 w 206157"/>
                <a:gd name="connsiteY10" fmla="*/ 115425 h 222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6157" h="222411">
                  <a:moveTo>
                    <a:pt x="144381" y="115425"/>
                  </a:moveTo>
                  <a:cubicBezTo>
                    <a:pt x="144381" y="137742"/>
                    <a:pt x="137142" y="164344"/>
                    <a:pt x="102612" y="164344"/>
                  </a:cubicBezTo>
                  <a:cubicBezTo>
                    <a:pt x="68860" y="164344"/>
                    <a:pt x="61776" y="137742"/>
                    <a:pt x="61776" y="115425"/>
                  </a:cubicBezTo>
                  <a:lnTo>
                    <a:pt x="61776" y="0"/>
                  </a:lnTo>
                  <a:lnTo>
                    <a:pt x="0" y="0"/>
                  </a:lnTo>
                  <a:lnTo>
                    <a:pt x="0" y="119600"/>
                  </a:lnTo>
                  <a:cubicBezTo>
                    <a:pt x="0" y="167031"/>
                    <a:pt x="26935" y="222412"/>
                    <a:pt x="102834" y="222412"/>
                  </a:cubicBezTo>
                  <a:cubicBezTo>
                    <a:pt x="165610" y="222412"/>
                    <a:pt x="206157" y="182064"/>
                    <a:pt x="206157" y="119600"/>
                  </a:cubicBezTo>
                  <a:lnTo>
                    <a:pt x="206157" y="0"/>
                  </a:lnTo>
                  <a:lnTo>
                    <a:pt x="144381" y="0"/>
                  </a:lnTo>
                  <a:lnTo>
                    <a:pt x="144381" y="115425"/>
                  </a:lnTo>
                  <a:close/>
                </a:path>
              </a:pathLst>
            </a:custGeom>
            <a:grpFill/>
            <a:ln w="2219" cap="flat">
              <a:noFill/>
              <a:prstDash val="solid"/>
              <a:miter/>
            </a:ln>
          </p:spPr>
          <p:txBody>
            <a:bodyPr rtlCol="0" anchor="ctr"/>
            <a:lstStyle/>
            <a:p>
              <a:endParaRPr lang="en-US"/>
            </a:p>
          </p:txBody>
        </p:sp>
        <p:sp>
          <p:nvSpPr>
            <p:cNvPr id="17" name="Forme libre : forme 16">
              <a:extLst>
                <a:ext uri="{FF2B5EF4-FFF2-40B4-BE49-F238E27FC236}">
                  <a16:creationId xmlns:a16="http://schemas.microsoft.com/office/drawing/2014/main" id="{74BB4EF0-0724-D2EA-EB3E-A72DDA2A168E}"/>
                </a:ext>
              </a:extLst>
            </p:cNvPr>
            <p:cNvSpPr/>
            <p:nvPr/>
          </p:nvSpPr>
          <p:spPr>
            <a:xfrm>
              <a:off x="8332032" y="1718009"/>
              <a:ext cx="240509" cy="218969"/>
            </a:xfrm>
            <a:custGeom>
              <a:avLst/>
              <a:gdLst>
                <a:gd name="connsiteX0" fmla="*/ 76743 w 240509"/>
                <a:gd name="connsiteY0" fmla="*/ 187571 h 218969"/>
                <a:gd name="connsiteX1" fmla="*/ 163633 w 240509"/>
                <a:gd name="connsiteY1" fmla="*/ 187571 h 218969"/>
                <a:gd name="connsiteX2" fmla="*/ 173493 w 240509"/>
                <a:gd name="connsiteY2" fmla="*/ 218970 h 218969"/>
                <a:gd name="connsiteX3" fmla="*/ 240509 w 240509"/>
                <a:gd name="connsiteY3" fmla="*/ 218970 h 218969"/>
                <a:gd name="connsiteX4" fmla="*/ 158659 w 240509"/>
                <a:gd name="connsiteY4" fmla="*/ 0 h 218969"/>
                <a:gd name="connsiteX5" fmla="*/ 81206 w 240509"/>
                <a:gd name="connsiteY5" fmla="*/ 0 h 218969"/>
                <a:gd name="connsiteX6" fmla="*/ 0 w 240509"/>
                <a:gd name="connsiteY6" fmla="*/ 218948 h 218969"/>
                <a:gd name="connsiteX7" fmla="*/ 67017 w 240509"/>
                <a:gd name="connsiteY7" fmla="*/ 218970 h 218969"/>
                <a:gd name="connsiteX8" fmla="*/ 76743 w 240509"/>
                <a:gd name="connsiteY8" fmla="*/ 187571 h 218969"/>
                <a:gd name="connsiteX9" fmla="*/ 125018 w 240509"/>
                <a:gd name="connsiteY9" fmla="*/ 64485 h 218969"/>
                <a:gd name="connsiteX10" fmla="*/ 147268 w 240509"/>
                <a:gd name="connsiteY10" fmla="*/ 135388 h 218969"/>
                <a:gd name="connsiteX11" fmla="*/ 92931 w 240509"/>
                <a:gd name="connsiteY11" fmla="*/ 135388 h 218969"/>
                <a:gd name="connsiteX12" fmla="*/ 114892 w 240509"/>
                <a:gd name="connsiteY12" fmla="*/ 64485 h 218969"/>
                <a:gd name="connsiteX13" fmla="*/ 125018 w 240509"/>
                <a:gd name="connsiteY13" fmla="*/ 64485 h 21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0509" h="218969">
                  <a:moveTo>
                    <a:pt x="76743" y="187571"/>
                  </a:moveTo>
                  <a:lnTo>
                    <a:pt x="163633" y="187571"/>
                  </a:lnTo>
                  <a:lnTo>
                    <a:pt x="173493" y="218970"/>
                  </a:lnTo>
                  <a:lnTo>
                    <a:pt x="240509" y="218970"/>
                  </a:lnTo>
                  <a:lnTo>
                    <a:pt x="158659" y="0"/>
                  </a:lnTo>
                  <a:lnTo>
                    <a:pt x="81206" y="0"/>
                  </a:lnTo>
                  <a:lnTo>
                    <a:pt x="0" y="218948"/>
                  </a:lnTo>
                  <a:lnTo>
                    <a:pt x="67017" y="218970"/>
                  </a:lnTo>
                  <a:lnTo>
                    <a:pt x="76743" y="187571"/>
                  </a:lnTo>
                  <a:close/>
                  <a:moveTo>
                    <a:pt x="125018" y="64485"/>
                  </a:moveTo>
                  <a:lnTo>
                    <a:pt x="147268" y="135388"/>
                  </a:lnTo>
                  <a:lnTo>
                    <a:pt x="92931" y="135388"/>
                  </a:lnTo>
                  <a:lnTo>
                    <a:pt x="114892" y="64485"/>
                  </a:lnTo>
                  <a:lnTo>
                    <a:pt x="125018" y="64485"/>
                  </a:lnTo>
                  <a:close/>
                </a:path>
              </a:pathLst>
            </a:custGeom>
            <a:grpFill/>
            <a:ln w="2219" cap="flat">
              <a:noFill/>
              <a:prstDash val="solid"/>
              <a:miter/>
            </a:ln>
          </p:spPr>
          <p:txBody>
            <a:bodyPr rtlCol="0" anchor="ctr"/>
            <a:lstStyle/>
            <a:p>
              <a:endParaRPr lang="en-US"/>
            </a:p>
          </p:txBody>
        </p:sp>
        <p:sp>
          <p:nvSpPr>
            <p:cNvPr id="18" name="Forme libre : forme 17">
              <a:extLst>
                <a:ext uri="{FF2B5EF4-FFF2-40B4-BE49-F238E27FC236}">
                  <a16:creationId xmlns:a16="http://schemas.microsoft.com/office/drawing/2014/main" id="{E589BA8A-12CB-DEA0-D63F-79C9115BEEF1}"/>
                </a:ext>
              </a:extLst>
            </p:cNvPr>
            <p:cNvSpPr/>
            <p:nvPr/>
          </p:nvSpPr>
          <p:spPr>
            <a:xfrm>
              <a:off x="8131915" y="1717987"/>
              <a:ext cx="190657" cy="218992"/>
            </a:xfrm>
            <a:custGeom>
              <a:avLst/>
              <a:gdLst>
                <a:gd name="connsiteX0" fmla="*/ 61088 w 190657"/>
                <a:gd name="connsiteY0" fmla="*/ 155329 h 218992"/>
                <a:gd name="connsiteX1" fmla="*/ 69881 w 190657"/>
                <a:gd name="connsiteY1" fmla="*/ 155329 h 218992"/>
                <a:gd name="connsiteX2" fmla="*/ 190658 w 190657"/>
                <a:gd name="connsiteY2" fmla="*/ 218992 h 218992"/>
                <a:gd name="connsiteX3" fmla="*/ 190658 w 190657"/>
                <a:gd name="connsiteY3" fmla="*/ 165654 h 218992"/>
                <a:gd name="connsiteX4" fmla="*/ 127327 w 190657"/>
                <a:gd name="connsiteY4" fmla="*/ 149377 h 218992"/>
                <a:gd name="connsiteX5" fmla="*/ 180288 w 190657"/>
                <a:gd name="connsiteY5" fmla="*/ 76165 h 218992"/>
                <a:gd name="connsiteX6" fmla="*/ 97372 w 190657"/>
                <a:gd name="connsiteY6" fmla="*/ 0 h 218992"/>
                <a:gd name="connsiteX7" fmla="*/ 0 w 190657"/>
                <a:gd name="connsiteY7" fmla="*/ 0 h 218992"/>
                <a:gd name="connsiteX8" fmla="*/ 0 w 190657"/>
                <a:gd name="connsiteY8" fmla="*/ 218970 h 218992"/>
                <a:gd name="connsiteX9" fmla="*/ 61088 w 190657"/>
                <a:gd name="connsiteY9" fmla="*/ 218970 h 218992"/>
                <a:gd name="connsiteX10" fmla="*/ 61088 w 190657"/>
                <a:gd name="connsiteY10" fmla="*/ 155329 h 218992"/>
                <a:gd name="connsiteX11" fmla="*/ 61088 w 190657"/>
                <a:gd name="connsiteY11" fmla="*/ 51140 h 218992"/>
                <a:gd name="connsiteX12" fmla="*/ 86047 w 190657"/>
                <a:gd name="connsiteY12" fmla="*/ 51140 h 218992"/>
                <a:gd name="connsiteX13" fmla="*/ 117890 w 190657"/>
                <a:gd name="connsiteY13" fmla="*/ 77631 h 218992"/>
                <a:gd name="connsiteX14" fmla="*/ 86047 w 190657"/>
                <a:gd name="connsiteY14" fmla="*/ 104122 h 218992"/>
                <a:gd name="connsiteX15" fmla="*/ 61088 w 190657"/>
                <a:gd name="connsiteY15" fmla="*/ 104122 h 218992"/>
                <a:gd name="connsiteX16" fmla="*/ 61088 w 190657"/>
                <a:gd name="connsiteY16" fmla="*/ 51140 h 218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0657" h="218992">
                  <a:moveTo>
                    <a:pt x="61088" y="155329"/>
                  </a:moveTo>
                  <a:lnTo>
                    <a:pt x="69881" y="155329"/>
                  </a:lnTo>
                  <a:cubicBezTo>
                    <a:pt x="87201" y="195343"/>
                    <a:pt x="129392" y="218992"/>
                    <a:pt x="190658" y="218992"/>
                  </a:cubicBezTo>
                  <a:lnTo>
                    <a:pt x="190658" y="165654"/>
                  </a:lnTo>
                  <a:cubicBezTo>
                    <a:pt x="164366" y="165654"/>
                    <a:pt x="140961" y="161435"/>
                    <a:pt x="127327" y="149377"/>
                  </a:cubicBezTo>
                  <a:cubicBezTo>
                    <a:pt x="161102" y="138430"/>
                    <a:pt x="180288" y="112738"/>
                    <a:pt x="180288" y="76165"/>
                  </a:cubicBezTo>
                  <a:cubicBezTo>
                    <a:pt x="180288" y="29556"/>
                    <a:pt x="146202" y="0"/>
                    <a:pt x="97372" y="0"/>
                  </a:cubicBezTo>
                  <a:lnTo>
                    <a:pt x="0" y="0"/>
                  </a:lnTo>
                  <a:lnTo>
                    <a:pt x="0" y="218970"/>
                  </a:lnTo>
                  <a:lnTo>
                    <a:pt x="61088" y="218970"/>
                  </a:lnTo>
                  <a:lnTo>
                    <a:pt x="61088" y="155329"/>
                  </a:lnTo>
                  <a:close/>
                  <a:moveTo>
                    <a:pt x="61088" y="51140"/>
                  </a:moveTo>
                  <a:lnTo>
                    <a:pt x="86047" y="51140"/>
                  </a:lnTo>
                  <a:cubicBezTo>
                    <a:pt x="107164" y="51140"/>
                    <a:pt x="117890" y="60044"/>
                    <a:pt x="117890" y="77631"/>
                  </a:cubicBezTo>
                  <a:cubicBezTo>
                    <a:pt x="117890" y="94707"/>
                    <a:pt x="106587" y="104122"/>
                    <a:pt x="86047" y="104122"/>
                  </a:cubicBezTo>
                  <a:lnTo>
                    <a:pt x="61088" y="104122"/>
                  </a:lnTo>
                  <a:lnTo>
                    <a:pt x="61088" y="51140"/>
                  </a:lnTo>
                  <a:close/>
                </a:path>
              </a:pathLst>
            </a:custGeom>
            <a:grpFill/>
            <a:ln w="2219" cap="flat">
              <a:noFill/>
              <a:prstDash val="solid"/>
              <a:miter/>
            </a:ln>
          </p:spPr>
          <p:txBody>
            <a:bodyPr rtlCol="0" anchor="ctr"/>
            <a:lstStyle/>
            <a:p>
              <a:endParaRPr lang="en-US"/>
            </a:p>
          </p:txBody>
        </p:sp>
        <p:sp>
          <p:nvSpPr>
            <p:cNvPr id="19" name="Forme libre : forme 18">
              <a:extLst>
                <a:ext uri="{FF2B5EF4-FFF2-40B4-BE49-F238E27FC236}">
                  <a16:creationId xmlns:a16="http://schemas.microsoft.com/office/drawing/2014/main" id="{6B3EC994-61FD-D928-F222-D92AE74C711E}"/>
                </a:ext>
              </a:extLst>
            </p:cNvPr>
            <p:cNvSpPr/>
            <p:nvPr/>
          </p:nvSpPr>
          <p:spPr>
            <a:xfrm>
              <a:off x="8820778" y="1714523"/>
              <a:ext cx="217437" cy="225853"/>
            </a:xfrm>
            <a:custGeom>
              <a:avLst/>
              <a:gdLst>
                <a:gd name="connsiteX0" fmla="*/ 159703 w 217437"/>
                <a:gd name="connsiteY0" fmla="*/ 128238 h 225853"/>
                <a:gd name="connsiteX1" fmla="*/ 113049 w 217437"/>
                <a:gd name="connsiteY1" fmla="*/ 167275 h 225853"/>
                <a:gd name="connsiteX2" fmla="*/ 64485 w 217437"/>
                <a:gd name="connsiteY2" fmla="*/ 112938 h 225853"/>
                <a:gd name="connsiteX3" fmla="*/ 113049 w 217437"/>
                <a:gd name="connsiteY3" fmla="*/ 58601 h 225853"/>
                <a:gd name="connsiteX4" fmla="*/ 159703 w 217437"/>
                <a:gd name="connsiteY4" fmla="*/ 98504 h 225853"/>
                <a:gd name="connsiteX5" fmla="*/ 160502 w 217437"/>
                <a:gd name="connsiteY5" fmla="*/ 101546 h 225853"/>
                <a:gd name="connsiteX6" fmla="*/ 215373 w 217437"/>
                <a:gd name="connsiteY6" fmla="*/ 68171 h 225853"/>
                <a:gd name="connsiteX7" fmla="*/ 214529 w 217437"/>
                <a:gd name="connsiteY7" fmla="*/ 66284 h 225853"/>
                <a:gd name="connsiteX8" fmla="*/ 113271 w 217437"/>
                <a:gd name="connsiteY8" fmla="*/ 0 h 225853"/>
                <a:gd name="connsiteX9" fmla="*/ 0 w 217437"/>
                <a:gd name="connsiteY9" fmla="*/ 112916 h 225853"/>
                <a:gd name="connsiteX10" fmla="*/ 113271 w 217437"/>
                <a:gd name="connsiteY10" fmla="*/ 225854 h 225853"/>
                <a:gd name="connsiteX11" fmla="*/ 216616 w 217437"/>
                <a:gd name="connsiteY11" fmla="*/ 155773 h 225853"/>
                <a:gd name="connsiteX12" fmla="*/ 217438 w 217437"/>
                <a:gd name="connsiteY12" fmla="*/ 153752 h 225853"/>
                <a:gd name="connsiteX13" fmla="*/ 160436 w 217437"/>
                <a:gd name="connsiteY13" fmla="*/ 125417 h 225853"/>
                <a:gd name="connsiteX14" fmla="*/ 159703 w 217437"/>
                <a:gd name="connsiteY14" fmla="*/ 128238 h 225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7437" h="225853">
                  <a:moveTo>
                    <a:pt x="159703" y="128238"/>
                  </a:moveTo>
                  <a:cubicBezTo>
                    <a:pt x="153574" y="151598"/>
                    <a:pt x="134833" y="167275"/>
                    <a:pt x="113049" y="167275"/>
                  </a:cubicBezTo>
                  <a:cubicBezTo>
                    <a:pt x="85825" y="167275"/>
                    <a:pt x="64485" y="143404"/>
                    <a:pt x="64485" y="112938"/>
                  </a:cubicBezTo>
                  <a:cubicBezTo>
                    <a:pt x="64485" y="81961"/>
                    <a:pt x="85358" y="58601"/>
                    <a:pt x="113049" y="58601"/>
                  </a:cubicBezTo>
                  <a:cubicBezTo>
                    <a:pt x="138097" y="58601"/>
                    <a:pt x="154529" y="78652"/>
                    <a:pt x="159703" y="98504"/>
                  </a:cubicBezTo>
                  <a:lnTo>
                    <a:pt x="160502" y="101546"/>
                  </a:lnTo>
                  <a:lnTo>
                    <a:pt x="215373" y="68171"/>
                  </a:lnTo>
                  <a:lnTo>
                    <a:pt x="214529" y="66284"/>
                  </a:lnTo>
                  <a:cubicBezTo>
                    <a:pt x="196142" y="25403"/>
                    <a:pt x="157349" y="0"/>
                    <a:pt x="113271" y="0"/>
                  </a:cubicBezTo>
                  <a:cubicBezTo>
                    <a:pt x="47631" y="0"/>
                    <a:pt x="0" y="47498"/>
                    <a:pt x="0" y="112916"/>
                  </a:cubicBezTo>
                  <a:cubicBezTo>
                    <a:pt x="0" y="178356"/>
                    <a:pt x="47631" y="225854"/>
                    <a:pt x="113271" y="225854"/>
                  </a:cubicBezTo>
                  <a:cubicBezTo>
                    <a:pt x="162079" y="225854"/>
                    <a:pt x="197808" y="201627"/>
                    <a:pt x="216616" y="155773"/>
                  </a:cubicBezTo>
                  <a:lnTo>
                    <a:pt x="217438" y="153752"/>
                  </a:lnTo>
                  <a:lnTo>
                    <a:pt x="160436" y="125417"/>
                  </a:lnTo>
                  <a:lnTo>
                    <a:pt x="159703" y="128238"/>
                  </a:lnTo>
                  <a:close/>
                </a:path>
              </a:pathLst>
            </a:custGeom>
            <a:grpFill/>
            <a:ln w="2219" cap="flat">
              <a:noFill/>
              <a:prstDash val="solid"/>
              <a:miter/>
            </a:ln>
          </p:spPr>
          <p:txBody>
            <a:bodyPr rtlCol="0" anchor="ctr"/>
            <a:lstStyle/>
            <a:p>
              <a:endParaRPr lang="en-US"/>
            </a:p>
          </p:txBody>
        </p:sp>
        <p:sp>
          <p:nvSpPr>
            <p:cNvPr id="20" name="Forme libre : forme 19">
              <a:extLst>
                <a:ext uri="{FF2B5EF4-FFF2-40B4-BE49-F238E27FC236}">
                  <a16:creationId xmlns:a16="http://schemas.microsoft.com/office/drawing/2014/main" id="{E7E4447B-7E10-FBD4-18F1-F4D430260753}"/>
                </a:ext>
              </a:extLst>
            </p:cNvPr>
            <p:cNvSpPr/>
            <p:nvPr/>
          </p:nvSpPr>
          <p:spPr>
            <a:xfrm>
              <a:off x="7937926" y="2003885"/>
              <a:ext cx="168740" cy="222411"/>
            </a:xfrm>
            <a:custGeom>
              <a:avLst/>
              <a:gdLst>
                <a:gd name="connsiteX0" fmla="*/ 0 w 168740"/>
                <a:gd name="connsiteY0" fmla="*/ 57513 h 222411"/>
                <a:gd name="connsiteX1" fmla="*/ 104988 w 168740"/>
                <a:gd name="connsiteY1" fmla="*/ 57535 h 222411"/>
                <a:gd name="connsiteX2" fmla="*/ 0 w 168740"/>
                <a:gd name="connsiteY2" fmla="*/ 159747 h 222411"/>
                <a:gd name="connsiteX3" fmla="*/ 0 w 168740"/>
                <a:gd name="connsiteY3" fmla="*/ 222412 h 222411"/>
                <a:gd name="connsiteX4" fmla="*/ 162057 w 168740"/>
                <a:gd name="connsiteY4" fmla="*/ 106631 h 222411"/>
                <a:gd name="connsiteX5" fmla="*/ 168741 w 168740"/>
                <a:gd name="connsiteY5" fmla="*/ 15588 h 222411"/>
                <a:gd name="connsiteX6" fmla="*/ 168741 w 168740"/>
                <a:gd name="connsiteY6" fmla="*/ 0 h 222411"/>
                <a:gd name="connsiteX7" fmla="*/ 0 w 168740"/>
                <a:gd name="connsiteY7" fmla="*/ 0 h 222411"/>
                <a:gd name="connsiteX8" fmla="*/ 0 w 168740"/>
                <a:gd name="connsiteY8" fmla="*/ 57513 h 222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740" h="222411">
                  <a:moveTo>
                    <a:pt x="0" y="57513"/>
                  </a:moveTo>
                  <a:lnTo>
                    <a:pt x="104988" y="57535"/>
                  </a:lnTo>
                  <a:cubicBezTo>
                    <a:pt x="104988" y="108563"/>
                    <a:pt x="74278" y="159747"/>
                    <a:pt x="0" y="159747"/>
                  </a:cubicBezTo>
                  <a:lnTo>
                    <a:pt x="0" y="222412"/>
                  </a:lnTo>
                  <a:cubicBezTo>
                    <a:pt x="91687" y="222412"/>
                    <a:pt x="147845" y="166942"/>
                    <a:pt x="162057" y="106631"/>
                  </a:cubicBezTo>
                  <a:cubicBezTo>
                    <a:pt x="167697" y="82649"/>
                    <a:pt x="168741" y="60910"/>
                    <a:pt x="168741" y="15588"/>
                  </a:cubicBezTo>
                  <a:lnTo>
                    <a:pt x="168741" y="0"/>
                  </a:lnTo>
                  <a:lnTo>
                    <a:pt x="0" y="0"/>
                  </a:lnTo>
                  <a:lnTo>
                    <a:pt x="0" y="57513"/>
                  </a:lnTo>
                  <a:close/>
                </a:path>
              </a:pathLst>
            </a:custGeom>
            <a:grpFill/>
            <a:ln w="2219" cap="flat">
              <a:noFill/>
              <a:prstDash val="solid"/>
              <a:miter/>
            </a:ln>
          </p:spPr>
          <p:txBody>
            <a:bodyPr rtlCol="0" anchor="ctr"/>
            <a:lstStyle/>
            <a:p>
              <a:endParaRPr lang="en-US"/>
            </a:p>
          </p:txBody>
        </p:sp>
        <p:sp>
          <p:nvSpPr>
            <p:cNvPr id="22" name="Forme libre : forme 21">
              <a:extLst>
                <a:ext uri="{FF2B5EF4-FFF2-40B4-BE49-F238E27FC236}">
                  <a16:creationId xmlns:a16="http://schemas.microsoft.com/office/drawing/2014/main" id="{1C5B0A54-E932-A123-5993-2FE05F90C902}"/>
                </a:ext>
              </a:extLst>
            </p:cNvPr>
            <p:cNvSpPr/>
            <p:nvPr/>
          </p:nvSpPr>
          <p:spPr>
            <a:xfrm>
              <a:off x="7452267" y="1620581"/>
              <a:ext cx="394838" cy="290106"/>
            </a:xfrm>
            <a:custGeom>
              <a:avLst/>
              <a:gdLst>
                <a:gd name="connsiteX0" fmla="*/ 36861 w 394838"/>
                <a:gd name="connsiteY0" fmla="*/ 744 h 290106"/>
                <a:gd name="connsiteX1" fmla="*/ 0 w 394838"/>
                <a:gd name="connsiteY1" fmla="*/ 149656 h 290106"/>
                <a:gd name="connsiteX2" fmla="*/ 297134 w 394838"/>
                <a:gd name="connsiteY2" fmla="*/ 290106 h 290106"/>
                <a:gd name="connsiteX3" fmla="*/ 394838 w 394838"/>
                <a:gd name="connsiteY3" fmla="*/ 230684 h 290106"/>
                <a:gd name="connsiteX4" fmla="*/ 36861 w 394838"/>
                <a:gd name="connsiteY4" fmla="*/ 744 h 2901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4838" h="290106">
                  <a:moveTo>
                    <a:pt x="36861" y="744"/>
                  </a:moveTo>
                  <a:lnTo>
                    <a:pt x="0" y="149656"/>
                  </a:lnTo>
                  <a:cubicBezTo>
                    <a:pt x="140828" y="127628"/>
                    <a:pt x="249458" y="184030"/>
                    <a:pt x="297134" y="290106"/>
                  </a:cubicBezTo>
                  <a:lnTo>
                    <a:pt x="394838" y="230684"/>
                  </a:lnTo>
                  <a:cubicBezTo>
                    <a:pt x="342922" y="92520"/>
                    <a:pt x="219836" y="-9781"/>
                    <a:pt x="36861" y="744"/>
                  </a:cubicBezTo>
                  <a:close/>
                </a:path>
              </a:pathLst>
            </a:custGeom>
            <a:grpFill/>
            <a:ln w="2219" cap="flat">
              <a:noFill/>
              <a:prstDash val="solid"/>
              <a:miter/>
            </a:ln>
          </p:spPr>
          <p:txBody>
            <a:bodyPr rtlCol="0" anchor="ctr"/>
            <a:lstStyle/>
            <a:p>
              <a:endParaRPr lang="en-US"/>
            </a:p>
          </p:txBody>
        </p:sp>
        <p:sp>
          <p:nvSpPr>
            <p:cNvPr id="23" name="Forme libre : forme 22">
              <a:extLst>
                <a:ext uri="{FF2B5EF4-FFF2-40B4-BE49-F238E27FC236}">
                  <a16:creationId xmlns:a16="http://schemas.microsoft.com/office/drawing/2014/main" id="{B5B124CE-A8BD-C86C-F09F-8B54457B658A}"/>
                </a:ext>
              </a:extLst>
            </p:cNvPr>
            <p:cNvSpPr/>
            <p:nvPr/>
          </p:nvSpPr>
          <p:spPr>
            <a:xfrm>
              <a:off x="7443242" y="1848124"/>
              <a:ext cx="341931" cy="459378"/>
            </a:xfrm>
            <a:custGeom>
              <a:avLst/>
              <a:gdLst>
                <a:gd name="connsiteX0" fmla="*/ 165242 w 341931"/>
                <a:gd name="connsiteY0" fmla="*/ 125672 h 459378"/>
                <a:gd name="connsiteX1" fmla="*/ 252954 w 341931"/>
                <a:gd name="connsiteY1" fmla="*/ 183429 h 459378"/>
                <a:gd name="connsiteX2" fmla="*/ 341932 w 341931"/>
                <a:gd name="connsiteY2" fmla="*/ 129180 h 459378"/>
                <a:gd name="connsiteX3" fmla="*/ 90764 w 341931"/>
                <a:gd name="connsiteY3" fmla="*/ 23548 h 459378"/>
                <a:gd name="connsiteX4" fmla="*/ 12689 w 341931"/>
                <a:gd name="connsiteY4" fmla="*/ 277958 h 459378"/>
                <a:gd name="connsiteX5" fmla="*/ 136708 w 341931"/>
                <a:gd name="connsiteY5" fmla="*/ 459378 h 459378"/>
                <a:gd name="connsiteX6" fmla="*/ 259705 w 341931"/>
                <a:gd name="connsiteY6" fmla="*/ 378217 h 459378"/>
                <a:gd name="connsiteX7" fmla="*/ 147255 w 341931"/>
                <a:gd name="connsiteY7" fmla="*/ 247270 h 459378"/>
                <a:gd name="connsiteX8" fmla="*/ 165242 w 341931"/>
                <a:gd name="connsiteY8" fmla="*/ 125672 h 459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31" h="459378">
                  <a:moveTo>
                    <a:pt x="165242" y="125672"/>
                  </a:moveTo>
                  <a:cubicBezTo>
                    <a:pt x="198550" y="105021"/>
                    <a:pt x="240697" y="123318"/>
                    <a:pt x="252954" y="183429"/>
                  </a:cubicBezTo>
                  <a:lnTo>
                    <a:pt x="341932" y="129180"/>
                  </a:lnTo>
                  <a:cubicBezTo>
                    <a:pt x="296521" y="165"/>
                    <a:pt x="182695" y="-26237"/>
                    <a:pt x="90764" y="23548"/>
                  </a:cubicBezTo>
                  <a:cubicBezTo>
                    <a:pt x="920" y="72178"/>
                    <a:pt x="-15779" y="180120"/>
                    <a:pt x="12689" y="277958"/>
                  </a:cubicBezTo>
                  <a:cubicBezTo>
                    <a:pt x="34784" y="353901"/>
                    <a:pt x="91897" y="426891"/>
                    <a:pt x="136708" y="459378"/>
                  </a:cubicBezTo>
                  <a:lnTo>
                    <a:pt x="259705" y="378217"/>
                  </a:lnTo>
                  <a:cubicBezTo>
                    <a:pt x="209653" y="343753"/>
                    <a:pt x="165686" y="292925"/>
                    <a:pt x="147255" y="247270"/>
                  </a:cubicBezTo>
                  <a:cubicBezTo>
                    <a:pt x="127892" y="199306"/>
                    <a:pt x="132955" y="145679"/>
                    <a:pt x="165242" y="125672"/>
                  </a:cubicBezTo>
                  <a:close/>
                </a:path>
              </a:pathLst>
            </a:custGeom>
            <a:grpFill/>
            <a:ln w="2219" cap="flat">
              <a:noFill/>
              <a:prstDash val="solid"/>
              <a:miter/>
            </a:ln>
          </p:spPr>
          <p:txBody>
            <a:bodyPr rtlCol="0" anchor="ctr"/>
            <a:lstStyle/>
            <a:p>
              <a:endParaRPr lang="en-US"/>
            </a:p>
          </p:txBody>
        </p:sp>
      </p:grpSp>
    </p:spTree>
    <p:extLst>
      <p:ext uri="{BB962C8B-B14F-4D97-AF65-F5344CB8AC3E}">
        <p14:creationId xmlns:p14="http://schemas.microsoft.com/office/powerpoint/2010/main" val="346886269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4" name="Persegi Panjang 2">
            <a:extLst>
              <a:ext uri="{FF2B5EF4-FFF2-40B4-BE49-F238E27FC236}">
                <a16:creationId xmlns:a16="http://schemas.microsoft.com/office/drawing/2014/main" id="{0FEE7404-A29A-0072-7127-A65E054C8C01}"/>
              </a:ext>
            </a:extLst>
          </p:cNvPr>
          <p:cNvSpPr/>
          <p:nvPr userDrawn="1"/>
        </p:nvSpPr>
        <p:spPr>
          <a:xfrm flipH="1">
            <a:off x="8515350" y="1694874"/>
            <a:ext cx="3676650" cy="4362450"/>
          </a:xfrm>
          <a:prstGeom prst="rect">
            <a:avLst/>
          </a:prstGeom>
          <a:gradFill>
            <a:gsLst>
              <a:gs pos="0">
                <a:srgbClr val="0A0096"/>
              </a:gs>
              <a:gs pos="100000">
                <a:schemeClr val="tx1"/>
              </a:gs>
            </a:gsLst>
            <a:path path="circle">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dirty="0"/>
          </a:p>
        </p:txBody>
      </p:sp>
      <p:sp>
        <p:nvSpPr>
          <p:cNvPr id="6" name="Espace réservé du texte 5">
            <a:extLst>
              <a:ext uri="{FF2B5EF4-FFF2-40B4-BE49-F238E27FC236}">
                <a16:creationId xmlns:a16="http://schemas.microsoft.com/office/drawing/2014/main" id="{93AFC10B-BFCA-A2C1-ED2B-B3AA22DEA74C}"/>
              </a:ext>
            </a:extLst>
          </p:cNvPr>
          <p:cNvSpPr>
            <a:spLocks noGrp="1"/>
          </p:cNvSpPr>
          <p:nvPr>
            <p:ph type="body" sz="quarter" idx="15" hasCustomPrompt="1"/>
          </p:nvPr>
        </p:nvSpPr>
        <p:spPr>
          <a:xfrm>
            <a:off x="665327" y="1558213"/>
            <a:ext cx="4422775" cy="983536"/>
          </a:xfrm>
          <a:prstGeom prst="rect">
            <a:avLst/>
          </a:prstGeom>
        </p:spPr>
        <p:txBody>
          <a:bodyPr/>
          <a:lstStyle>
            <a:lvl1pPr marL="0" indent="0">
              <a:buNone/>
              <a:defRPr sz="2800" b="1">
                <a:solidFill>
                  <a:srgbClr val="0A0096"/>
                </a:solidFill>
                <a:latin typeface="Montserrat" panose="00000500000000000000" pitchFamily="2" charset="0"/>
              </a:defRPr>
            </a:lvl1pPr>
          </a:lstStyle>
          <a:p>
            <a:pPr lvl="0"/>
            <a:r>
              <a:rPr lang="fr-FR" dirty="0"/>
              <a:t>Titre</a:t>
            </a:r>
            <a:endParaRPr lang="en-US" dirty="0"/>
          </a:p>
        </p:txBody>
      </p:sp>
      <p:sp>
        <p:nvSpPr>
          <p:cNvPr id="8" name="Espace réservé du texte 7">
            <a:extLst>
              <a:ext uri="{FF2B5EF4-FFF2-40B4-BE49-F238E27FC236}">
                <a16:creationId xmlns:a16="http://schemas.microsoft.com/office/drawing/2014/main" id="{1DFE67B6-6371-CFF9-CB2C-6A86329B66AC}"/>
              </a:ext>
            </a:extLst>
          </p:cNvPr>
          <p:cNvSpPr>
            <a:spLocks noGrp="1"/>
          </p:cNvSpPr>
          <p:nvPr>
            <p:ph type="body" sz="quarter" idx="16" hasCustomPrompt="1"/>
          </p:nvPr>
        </p:nvSpPr>
        <p:spPr>
          <a:xfrm>
            <a:off x="665327" y="2817845"/>
            <a:ext cx="4422775" cy="3265714"/>
          </a:xfrm>
          <a:prstGeom prst="rect">
            <a:avLst/>
          </a:prstGeom>
        </p:spPr>
        <p:txBody>
          <a:bodyPr/>
          <a:lstStyle>
            <a:lvl1pPr marL="0" indent="0">
              <a:buNone/>
              <a:defRPr sz="1100">
                <a:solidFill>
                  <a:srgbClr val="0A0096"/>
                </a:solidFill>
                <a:latin typeface="Montserrat" panose="00000500000000000000" pitchFamily="2" charset="0"/>
              </a:defRPr>
            </a:lvl1pPr>
          </a:lstStyle>
          <a:p>
            <a:pPr lvl="0"/>
            <a:r>
              <a:rPr lang="fr-FR" dirty="0"/>
              <a:t>Textes</a:t>
            </a:r>
            <a:endParaRPr lang="en-US" dirty="0"/>
          </a:p>
        </p:txBody>
      </p:sp>
      <p:sp>
        <p:nvSpPr>
          <p:cNvPr id="3" name="Picture Placeholder 10">
            <a:extLst>
              <a:ext uri="{FF2B5EF4-FFF2-40B4-BE49-F238E27FC236}">
                <a16:creationId xmlns:a16="http://schemas.microsoft.com/office/drawing/2014/main" id="{57CFD981-C36B-4EEA-7143-FF2A64870631}"/>
              </a:ext>
            </a:extLst>
          </p:cNvPr>
          <p:cNvSpPr>
            <a:spLocks noGrp="1"/>
          </p:cNvSpPr>
          <p:nvPr>
            <p:ph type="pic" sz="quarter" idx="12"/>
          </p:nvPr>
        </p:nvSpPr>
        <p:spPr>
          <a:xfrm>
            <a:off x="6516914" y="1981406"/>
            <a:ext cx="5675086" cy="3789386"/>
          </a:xfrm>
          <a:custGeom>
            <a:avLst/>
            <a:gdLst>
              <a:gd name="connsiteX0" fmla="*/ 0 w 4760913"/>
              <a:gd name="connsiteY0" fmla="*/ 0 h 4100513"/>
              <a:gd name="connsiteX1" fmla="*/ 4760913 w 4760913"/>
              <a:gd name="connsiteY1" fmla="*/ 0 h 4100513"/>
              <a:gd name="connsiteX2" fmla="*/ 4760913 w 4760913"/>
              <a:gd name="connsiteY2" fmla="*/ 4100513 h 4100513"/>
              <a:gd name="connsiteX3" fmla="*/ 0 w 4760913"/>
              <a:gd name="connsiteY3" fmla="*/ 4100513 h 4100513"/>
            </a:gdLst>
            <a:ahLst/>
            <a:cxnLst>
              <a:cxn ang="0">
                <a:pos x="connsiteX0" y="connsiteY0"/>
              </a:cxn>
              <a:cxn ang="0">
                <a:pos x="connsiteX1" y="connsiteY1"/>
              </a:cxn>
              <a:cxn ang="0">
                <a:pos x="connsiteX2" y="connsiteY2"/>
              </a:cxn>
              <a:cxn ang="0">
                <a:pos x="connsiteX3" y="connsiteY3"/>
              </a:cxn>
            </a:cxnLst>
            <a:rect l="l" t="t" r="r" b="b"/>
            <a:pathLst>
              <a:path w="4760913" h="4100513">
                <a:moveTo>
                  <a:pt x="0" y="0"/>
                </a:moveTo>
                <a:lnTo>
                  <a:pt x="4760913" y="0"/>
                </a:lnTo>
                <a:lnTo>
                  <a:pt x="4760913" y="4100513"/>
                </a:lnTo>
                <a:lnTo>
                  <a:pt x="0" y="4100513"/>
                </a:lnTo>
                <a:close/>
              </a:path>
            </a:pathLst>
          </a:custGeom>
          <a:effectLst/>
        </p:spPr>
        <p:txBody>
          <a:bodyPr wrap="square">
            <a:noAutofit/>
          </a:bodyPr>
          <a:lstStyle>
            <a:lvl1pPr>
              <a:defRPr sz="1100"/>
            </a:lvl1pPr>
          </a:lstStyle>
          <a:p>
            <a:endParaRPr lang="en-US"/>
          </a:p>
        </p:txBody>
      </p:sp>
      <p:sp>
        <p:nvSpPr>
          <p:cNvPr id="5" name="Rectangle 4">
            <a:extLst>
              <a:ext uri="{FF2B5EF4-FFF2-40B4-BE49-F238E27FC236}">
                <a16:creationId xmlns:a16="http://schemas.microsoft.com/office/drawing/2014/main" id="{6FE95BDB-71F3-BF29-F5FA-5ABB4C38F277}"/>
              </a:ext>
            </a:extLst>
          </p:cNvPr>
          <p:cNvSpPr/>
          <p:nvPr userDrawn="1"/>
        </p:nvSpPr>
        <p:spPr>
          <a:xfrm>
            <a:off x="0" y="6768663"/>
            <a:ext cx="12192000" cy="89338"/>
          </a:xfrm>
          <a:prstGeom prst="rect">
            <a:avLst/>
          </a:prstGeom>
          <a:gradFill>
            <a:gsLst>
              <a:gs pos="0">
                <a:srgbClr val="0A0096"/>
              </a:gs>
              <a:gs pos="100000">
                <a:schemeClr val="tx1"/>
              </a:gs>
            </a:gsLst>
            <a:path path="circle">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855EA3C0-A8EF-43BB-E07D-21310EF24929}"/>
              </a:ext>
            </a:extLst>
          </p:cNvPr>
          <p:cNvSpPr/>
          <p:nvPr userDrawn="1"/>
        </p:nvSpPr>
        <p:spPr>
          <a:xfrm>
            <a:off x="-9415" y="0"/>
            <a:ext cx="12192000" cy="983536"/>
          </a:xfrm>
          <a:prstGeom prst="rect">
            <a:avLst/>
          </a:prstGeom>
          <a:gradFill>
            <a:gsLst>
              <a:gs pos="0">
                <a:srgbClr val="0A0096"/>
              </a:gs>
              <a:gs pos="100000">
                <a:schemeClr val="tx1"/>
              </a:gs>
            </a:gsLst>
            <a:path path="circle">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Espace réservé du texte 24">
            <a:extLst>
              <a:ext uri="{FF2B5EF4-FFF2-40B4-BE49-F238E27FC236}">
                <a16:creationId xmlns:a16="http://schemas.microsoft.com/office/drawing/2014/main" id="{9D457946-1C79-003F-7E86-C9E8D45395CE}"/>
              </a:ext>
            </a:extLst>
          </p:cNvPr>
          <p:cNvSpPr>
            <a:spLocks noGrp="1"/>
          </p:cNvSpPr>
          <p:nvPr>
            <p:ph type="body" sz="quarter" idx="18" hasCustomPrompt="1"/>
          </p:nvPr>
        </p:nvSpPr>
        <p:spPr>
          <a:xfrm>
            <a:off x="2020402" y="399419"/>
            <a:ext cx="3958367" cy="341313"/>
          </a:xfrm>
          <a:prstGeom prst="rect">
            <a:avLst/>
          </a:prstGeom>
        </p:spPr>
        <p:txBody>
          <a:bodyPr/>
          <a:lstStyle>
            <a:lvl1pPr marL="0" indent="0">
              <a:buNone/>
              <a:defRPr sz="800" b="1" spc="300">
                <a:solidFill>
                  <a:schemeClr val="bg1"/>
                </a:solidFill>
                <a:latin typeface="Montserrat" panose="00000500000000000000" pitchFamily="2" charset="0"/>
              </a:defRPr>
            </a:lvl1pPr>
            <a:lvl2pPr>
              <a:defRPr>
                <a:latin typeface="Montserrat" panose="00000500000000000000" pitchFamily="2" charset="0"/>
              </a:defRPr>
            </a:lvl2pPr>
            <a:lvl3pPr>
              <a:defRPr>
                <a:latin typeface="Montserrat" panose="00000500000000000000" pitchFamily="2" charset="0"/>
              </a:defRPr>
            </a:lvl3pPr>
            <a:lvl4pPr>
              <a:defRPr>
                <a:latin typeface="Montserrat" panose="00000500000000000000" pitchFamily="2" charset="0"/>
              </a:defRPr>
            </a:lvl4pPr>
            <a:lvl5pPr>
              <a:defRPr>
                <a:latin typeface="Montserrat" panose="00000500000000000000" pitchFamily="2" charset="0"/>
              </a:defRPr>
            </a:lvl5pPr>
          </a:lstStyle>
          <a:p>
            <a:pPr lvl="0"/>
            <a:r>
              <a:rPr lang="fr-FR" dirty="0"/>
              <a:t>TITRE</a:t>
            </a:r>
            <a:endParaRPr lang="en-US" dirty="0"/>
          </a:p>
        </p:txBody>
      </p:sp>
      <p:grpSp>
        <p:nvGrpSpPr>
          <p:cNvPr id="10" name="Graphique 5">
            <a:extLst>
              <a:ext uri="{FF2B5EF4-FFF2-40B4-BE49-F238E27FC236}">
                <a16:creationId xmlns:a16="http://schemas.microsoft.com/office/drawing/2014/main" id="{47A936BF-E00E-B4C1-58E7-5851CAE68D9A}"/>
              </a:ext>
            </a:extLst>
          </p:cNvPr>
          <p:cNvGrpSpPr/>
          <p:nvPr userDrawn="1"/>
        </p:nvGrpSpPr>
        <p:grpSpPr>
          <a:xfrm>
            <a:off x="427731" y="283894"/>
            <a:ext cx="1072833" cy="413356"/>
            <a:chOff x="7443242" y="1620581"/>
            <a:chExt cx="1782855" cy="686921"/>
          </a:xfrm>
          <a:solidFill>
            <a:schemeClr val="bg1"/>
          </a:solidFill>
        </p:grpSpPr>
        <p:sp>
          <p:nvSpPr>
            <p:cNvPr id="11" name="Forme libre : forme 10">
              <a:extLst>
                <a:ext uri="{FF2B5EF4-FFF2-40B4-BE49-F238E27FC236}">
                  <a16:creationId xmlns:a16="http://schemas.microsoft.com/office/drawing/2014/main" id="{CDD3BD57-5919-2806-CD6A-CA0BECFA7EEA}"/>
                </a:ext>
              </a:extLst>
            </p:cNvPr>
            <p:cNvSpPr/>
            <p:nvPr/>
          </p:nvSpPr>
          <p:spPr>
            <a:xfrm>
              <a:off x="7937926" y="1718009"/>
              <a:ext cx="164565" cy="218969"/>
            </a:xfrm>
            <a:custGeom>
              <a:avLst/>
              <a:gdLst>
                <a:gd name="connsiteX0" fmla="*/ 61043 w 164565"/>
                <a:gd name="connsiteY0" fmla="*/ 148511 h 218969"/>
                <a:gd name="connsiteX1" fmla="*/ 153907 w 164565"/>
                <a:gd name="connsiteY1" fmla="*/ 148511 h 218969"/>
                <a:gd name="connsiteX2" fmla="*/ 153907 w 164565"/>
                <a:gd name="connsiteY2" fmla="*/ 93663 h 218969"/>
                <a:gd name="connsiteX3" fmla="*/ 61043 w 164565"/>
                <a:gd name="connsiteY3" fmla="*/ 93663 h 218969"/>
                <a:gd name="connsiteX4" fmla="*/ 61043 w 164565"/>
                <a:gd name="connsiteY4" fmla="*/ 57513 h 218969"/>
                <a:gd name="connsiteX5" fmla="*/ 164566 w 164565"/>
                <a:gd name="connsiteY5" fmla="*/ 57513 h 218969"/>
                <a:gd name="connsiteX6" fmla="*/ 164566 w 164565"/>
                <a:gd name="connsiteY6" fmla="*/ 0 h 218969"/>
                <a:gd name="connsiteX7" fmla="*/ 0 w 164565"/>
                <a:gd name="connsiteY7" fmla="*/ 0 h 218969"/>
                <a:gd name="connsiteX8" fmla="*/ 0 w 164565"/>
                <a:gd name="connsiteY8" fmla="*/ 218970 h 218969"/>
                <a:gd name="connsiteX9" fmla="*/ 61043 w 164565"/>
                <a:gd name="connsiteY9" fmla="*/ 218970 h 21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565" h="218969">
                  <a:moveTo>
                    <a:pt x="61043" y="148511"/>
                  </a:moveTo>
                  <a:lnTo>
                    <a:pt x="153907" y="148511"/>
                  </a:lnTo>
                  <a:lnTo>
                    <a:pt x="153907" y="93663"/>
                  </a:lnTo>
                  <a:lnTo>
                    <a:pt x="61043" y="93663"/>
                  </a:lnTo>
                  <a:lnTo>
                    <a:pt x="61043" y="57513"/>
                  </a:lnTo>
                  <a:lnTo>
                    <a:pt x="164566" y="57513"/>
                  </a:lnTo>
                  <a:lnTo>
                    <a:pt x="164566" y="0"/>
                  </a:lnTo>
                  <a:lnTo>
                    <a:pt x="0" y="0"/>
                  </a:lnTo>
                  <a:lnTo>
                    <a:pt x="0" y="218970"/>
                  </a:lnTo>
                  <a:lnTo>
                    <a:pt x="61043" y="218970"/>
                  </a:lnTo>
                  <a:close/>
                </a:path>
              </a:pathLst>
            </a:custGeom>
            <a:grpFill/>
            <a:ln w="2219" cap="flat">
              <a:noFill/>
              <a:prstDash val="solid"/>
              <a:miter/>
            </a:ln>
          </p:spPr>
          <p:txBody>
            <a:bodyPr rtlCol="0" anchor="ctr"/>
            <a:lstStyle/>
            <a:p>
              <a:endParaRPr lang="en-US"/>
            </a:p>
          </p:txBody>
        </p:sp>
        <p:sp>
          <p:nvSpPr>
            <p:cNvPr id="12" name="Forme libre : forme 11">
              <a:extLst>
                <a:ext uri="{FF2B5EF4-FFF2-40B4-BE49-F238E27FC236}">
                  <a16:creationId xmlns:a16="http://schemas.microsoft.com/office/drawing/2014/main" id="{A085BEF7-DAA2-81F1-CC6B-6D68385C3C95}"/>
                </a:ext>
              </a:extLst>
            </p:cNvPr>
            <p:cNvSpPr/>
            <p:nvPr/>
          </p:nvSpPr>
          <p:spPr>
            <a:xfrm>
              <a:off x="9061531" y="1718009"/>
              <a:ext cx="164565" cy="218969"/>
            </a:xfrm>
            <a:custGeom>
              <a:avLst/>
              <a:gdLst>
                <a:gd name="connsiteX0" fmla="*/ 164566 w 164565"/>
                <a:gd name="connsiteY0" fmla="*/ 55514 h 218969"/>
                <a:gd name="connsiteX1" fmla="*/ 164566 w 164565"/>
                <a:gd name="connsiteY1" fmla="*/ 0 h 218969"/>
                <a:gd name="connsiteX2" fmla="*/ 0 w 164565"/>
                <a:gd name="connsiteY2" fmla="*/ 0 h 218969"/>
                <a:gd name="connsiteX3" fmla="*/ 0 w 164565"/>
                <a:gd name="connsiteY3" fmla="*/ 218970 h 218969"/>
                <a:gd name="connsiteX4" fmla="*/ 164566 w 164565"/>
                <a:gd name="connsiteY4" fmla="*/ 218970 h 218969"/>
                <a:gd name="connsiteX5" fmla="*/ 164566 w 164565"/>
                <a:gd name="connsiteY5" fmla="*/ 163789 h 218969"/>
                <a:gd name="connsiteX6" fmla="*/ 61065 w 164565"/>
                <a:gd name="connsiteY6" fmla="*/ 164011 h 218969"/>
                <a:gd name="connsiteX7" fmla="*/ 61065 w 164565"/>
                <a:gd name="connsiteY7" fmla="*/ 135410 h 218969"/>
                <a:gd name="connsiteX8" fmla="*/ 142094 w 164565"/>
                <a:gd name="connsiteY8" fmla="*/ 135410 h 218969"/>
                <a:gd name="connsiteX9" fmla="*/ 142094 w 164565"/>
                <a:gd name="connsiteY9" fmla="*/ 83449 h 218969"/>
                <a:gd name="connsiteX10" fmla="*/ 61065 w 164565"/>
                <a:gd name="connsiteY10" fmla="*/ 83449 h 218969"/>
                <a:gd name="connsiteX11" fmla="*/ 61065 w 164565"/>
                <a:gd name="connsiteY11" fmla="*/ 55514 h 21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65" h="218969">
                  <a:moveTo>
                    <a:pt x="164566" y="55514"/>
                  </a:moveTo>
                  <a:lnTo>
                    <a:pt x="164566" y="0"/>
                  </a:lnTo>
                  <a:lnTo>
                    <a:pt x="0" y="0"/>
                  </a:lnTo>
                  <a:lnTo>
                    <a:pt x="0" y="218970"/>
                  </a:lnTo>
                  <a:lnTo>
                    <a:pt x="164566" y="218970"/>
                  </a:lnTo>
                  <a:lnTo>
                    <a:pt x="164566" y="163789"/>
                  </a:lnTo>
                  <a:lnTo>
                    <a:pt x="61065" y="164011"/>
                  </a:lnTo>
                  <a:lnTo>
                    <a:pt x="61065" y="135410"/>
                  </a:lnTo>
                  <a:lnTo>
                    <a:pt x="142094" y="135410"/>
                  </a:lnTo>
                  <a:lnTo>
                    <a:pt x="142094" y="83449"/>
                  </a:lnTo>
                  <a:lnTo>
                    <a:pt x="61065" y="83449"/>
                  </a:lnTo>
                  <a:lnTo>
                    <a:pt x="61065" y="55514"/>
                  </a:lnTo>
                  <a:close/>
                </a:path>
              </a:pathLst>
            </a:custGeom>
            <a:grpFill/>
            <a:ln w="2219" cap="flat">
              <a:noFill/>
              <a:prstDash val="solid"/>
              <a:miter/>
            </a:ln>
          </p:spPr>
          <p:txBody>
            <a:bodyPr rtlCol="0" anchor="ctr"/>
            <a:lstStyle/>
            <a:p>
              <a:endParaRPr lang="en-US"/>
            </a:p>
          </p:txBody>
        </p:sp>
        <p:sp>
          <p:nvSpPr>
            <p:cNvPr id="13" name="Forme libre : forme 12">
              <a:extLst>
                <a:ext uri="{FF2B5EF4-FFF2-40B4-BE49-F238E27FC236}">
                  <a16:creationId xmlns:a16="http://schemas.microsoft.com/office/drawing/2014/main" id="{58BA576A-FF62-51D1-98F5-99ED568C26F1}"/>
                </a:ext>
              </a:extLst>
            </p:cNvPr>
            <p:cNvSpPr/>
            <p:nvPr/>
          </p:nvSpPr>
          <p:spPr>
            <a:xfrm>
              <a:off x="8587175" y="1718032"/>
              <a:ext cx="208066" cy="218947"/>
            </a:xfrm>
            <a:custGeom>
              <a:avLst/>
              <a:gdLst>
                <a:gd name="connsiteX0" fmla="*/ 61287 w 208066"/>
                <a:gd name="connsiteY0" fmla="*/ 97971 h 218947"/>
                <a:gd name="connsiteX1" fmla="*/ 146824 w 208066"/>
                <a:gd name="connsiteY1" fmla="*/ 218948 h 218947"/>
                <a:gd name="connsiteX2" fmla="*/ 208067 w 208066"/>
                <a:gd name="connsiteY2" fmla="*/ 218948 h 218947"/>
                <a:gd name="connsiteX3" fmla="*/ 208067 w 208066"/>
                <a:gd name="connsiteY3" fmla="*/ 0 h 218947"/>
                <a:gd name="connsiteX4" fmla="*/ 146779 w 208066"/>
                <a:gd name="connsiteY4" fmla="*/ 0 h 218947"/>
                <a:gd name="connsiteX5" fmla="*/ 146779 w 208066"/>
                <a:gd name="connsiteY5" fmla="*/ 121665 h 218947"/>
                <a:gd name="connsiteX6" fmla="*/ 60777 w 208066"/>
                <a:gd name="connsiteY6" fmla="*/ 0 h 218947"/>
                <a:gd name="connsiteX7" fmla="*/ 0 w 208066"/>
                <a:gd name="connsiteY7" fmla="*/ 0 h 218947"/>
                <a:gd name="connsiteX8" fmla="*/ 0 w 208066"/>
                <a:gd name="connsiteY8" fmla="*/ 218948 h 218947"/>
                <a:gd name="connsiteX9" fmla="*/ 61287 w 208066"/>
                <a:gd name="connsiteY9" fmla="*/ 218948 h 218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8066" h="218947">
                  <a:moveTo>
                    <a:pt x="61287" y="97971"/>
                  </a:moveTo>
                  <a:lnTo>
                    <a:pt x="146824" y="218948"/>
                  </a:lnTo>
                  <a:lnTo>
                    <a:pt x="208067" y="218948"/>
                  </a:lnTo>
                  <a:lnTo>
                    <a:pt x="208067" y="0"/>
                  </a:lnTo>
                  <a:lnTo>
                    <a:pt x="146779" y="0"/>
                  </a:lnTo>
                  <a:lnTo>
                    <a:pt x="146779" y="121665"/>
                  </a:lnTo>
                  <a:lnTo>
                    <a:pt x="60777" y="0"/>
                  </a:lnTo>
                  <a:lnTo>
                    <a:pt x="0" y="0"/>
                  </a:lnTo>
                  <a:lnTo>
                    <a:pt x="0" y="218948"/>
                  </a:lnTo>
                  <a:lnTo>
                    <a:pt x="61287" y="218948"/>
                  </a:lnTo>
                  <a:close/>
                </a:path>
              </a:pathLst>
            </a:custGeom>
            <a:grpFill/>
            <a:ln w="2219" cap="flat">
              <a:noFill/>
              <a:prstDash val="solid"/>
              <a:miter/>
            </a:ln>
          </p:spPr>
          <p:txBody>
            <a:bodyPr rtlCol="0" anchor="ctr"/>
            <a:lstStyle/>
            <a:p>
              <a:endParaRPr lang="en-US"/>
            </a:p>
          </p:txBody>
        </p:sp>
        <p:sp>
          <p:nvSpPr>
            <p:cNvPr id="14" name="Forme libre : forme 13">
              <a:extLst>
                <a:ext uri="{FF2B5EF4-FFF2-40B4-BE49-F238E27FC236}">
                  <a16:creationId xmlns:a16="http://schemas.microsoft.com/office/drawing/2014/main" id="{26E4D1F7-BEC7-CF78-944B-587E91F31C6B}"/>
                </a:ext>
              </a:extLst>
            </p:cNvPr>
            <p:cNvSpPr/>
            <p:nvPr/>
          </p:nvSpPr>
          <p:spPr>
            <a:xfrm>
              <a:off x="8368249" y="2003907"/>
              <a:ext cx="209310" cy="218969"/>
            </a:xfrm>
            <a:custGeom>
              <a:avLst/>
              <a:gdLst>
                <a:gd name="connsiteX0" fmla="*/ 104011 w 209310"/>
                <a:gd name="connsiteY0" fmla="*/ 0 h 218969"/>
                <a:gd name="connsiteX1" fmla="*/ 0 w 209310"/>
                <a:gd name="connsiteY1" fmla="*/ 0 h 218969"/>
                <a:gd name="connsiteX2" fmla="*/ 0 w 209310"/>
                <a:gd name="connsiteY2" fmla="*/ 218970 h 218969"/>
                <a:gd name="connsiteX3" fmla="*/ 104011 w 209310"/>
                <a:gd name="connsiteY3" fmla="*/ 218970 h 218969"/>
                <a:gd name="connsiteX4" fmla="*/ 209310 w 209310"/>
                <a:gd name="connsiteY4" fmla="*/ 109740 h 218969"/>
                <a:gd name="connsiteX5" fmla="*/ 104011 w 209310"/>
                <a:gd name="connsiteY5" fmla="*/ 0 h 218969"/>
                <a:gd name="connsiteX6" fmla="*/ 100658 w 209310"/>
                <a:gd name="connsiteY6" fmla="*/ 163811 h 218969"/>
                <a:gd name="connsiteX7" fmla="*/ 61065 w 209310"/>
                <a:gd name="connsiteY7" fmla="*/ 164011 h 218969"/>
                <a:gd name="connsiteX8" fmla="*/ 61065 w 209310"/>
                <a:gd name="connsiteY8" fmla="*/ 55536 h 218969"/>
                <a:gd name="connsiteX9" fmla="*/ 100658 w 209310"/>
                <a:gd name="connsiteY9" fmla="*/ 55536 h 218969"/>
                <a:gd name="connsiteX10" fmla="*/ 144692 w 209310"/>
                <a:gd name="connsiteY10" fmla="*/ 111228 h 218969"/>
                <a:gd name="connsiteX11" fmla="*/ 100658 w 209310"/>
                <a:gd name="connsiteY11" fmla="*/ 163811 h 21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9310" h="218969">
                  <a:moveTo>
                    <a:pt x="104011" y="0"/>
                  </a:moveTo>
                  <a:lnTo>
                    <a:pt x="0" y="0"/>
                  </a:lnTo>
                  <a:lnTo>
                    <a:pt x="0" y="218970"/>
                  </a:lnTo>
                  <a:lnTo>
                    <a:pt x="104011" y="218970"/>
                  </a:lnTo>
                  <a:cubicBezTo>
                    <a:pt x="154729" y="218970"/>
                    <a:pt x="209310" y="184795"/>
                    <a:pt x="209310" y="109740"/>
                  </a:cubicBezTo>
                  <a:cubicBezTo>
                    <a:pt x="209310" y="56891"/>
                    <a:pt x="176357" y="0"/>
                    <a:pt x="104011" y="0"/>
                  </a:cubicBezTo>
                  <a:close/>
                  <a:moveTo>
                    <a:pt x="100658" y="163811"/>
                  </a:moveTo>
                  <a:lnTo>
                    <a:pt x="61065" y="164011"/>
                  </a:lnTo>
                  <a:lnTo>
                    <a:pt x="61065" y="55536"/>
                  </a:lnTo>
                  <a:lnTo>
                    <a:pt x="100658" y="55536"/>
                  </a:lnTo>
                  <a:cubicBezTo>
                    <a:pt x="128238" y="55536"/>
                    <a:pt x="144692" y="76365"/>
                    <a:pt x="144692" y="111228"/>
                  </a:cubicBezTo>
                  <a:cubicBezTo>
                    <a:pt x="144714" y="147534"/>
                    <a:pt x="122597" y="163811"/>
                    <a:pt x="100658" y="163811"/>
                  </a:cubicBezTo>
                  <a:close/>
                </a:path>
              </a:pathLst>
            </a:custGeom>
            <a:grpFill/>
            <a:ln w="2219" cap="flat">
              <a:noFill/>
              <a:prstDash val="solid"/>
              <a:miter/>
            </a:ln>
          </p:spPr>
          <p:txBody>
            <a:bodyPr rtlCol="0" anchor="ctr"/>
            <a:lstStyle/>
            <a:p>
              <a:endParaRPr lang="en-US"/>
            </a:p>
          </p:txBody>
        </p:sp>
        <p:sp>
          <p:nvSpPr>
            <p:cNvPr id="15" name="Forme libre : forme 14">
              <a:extLst>
                <a:ext uri="{FF2B5EF4-FFF2-40B4-BE49-F238E27FC236}">
                  <a16:creationId xmlns:a16="http://schemas.microsoft.com/office/drawing/2014/main" id="{C974422D-F6AD-F981-5347-FB4D1BC62D5C}"/>
                </a:ext>
              </a:extLst>
            </p:cNvPr>
            <p:cNvSpPr/>
            <p:nvPr/>
          </p:nvSpPr>
          <p:spPr>
            <a:xfrm>
              <a:off x="8593947" y="2000465"/>
              <a:ext cx="228717" cy="225853"/>
            </a:xfrm>
            <a:custGeom>
              <a:avLst/>
              <a:gdLst>
                <a:gd name="connsiteX0" fmla="*/ 114337 w 228717"/>
                <a:gd name="connsiteY0" fmla="*/ 0 h 225853"/>
                <a:gd name="connsiteX1" fmla="*/ 0 w 228717"/>
                <a:gd name="connsiteY1" fmla="*/ 112916 h 225853"/>
                <a:gd name="connsiteX2" fmla="*/ 114337 w 228717"/>
                <a:gd name="connsiteY2" fmla="*/ 225854 h 225853"/>
                <a:gd name="connsiteX3" fmla="*/ 228718 w 228717"/>
                <a:gd name="connsiteY3" fmla="*/ 112916 h 225853"/>
                <a:gd name="connsiteX4" fmla="*/ 114337 w 228717"/>
                <a:gd name="connsiteY4" fmla="*/ 0 h 225853"/>
                <a:gd name="connsiteX5" fmla="*/ 114337 w 228717"/>
                <a:gd name="connsiteY5" fmla="*/ 167142 h 225853"/>
                <a:gd name="connsiteX6" fmla="*/ 64552 w 228717"/>
                <a:gd name="connsiteY6" fmla="*/ 112916 h 225853"/>
                <a:gd name="connsiteX7" fmla="*/ 114337 w 228717"/>
                <a:gd name="connsiteY7" fmla="*/ 58712 h 225853"/>
                <a:gd name="connsiteX8" fmla="*/ 164144 w 228717"/>
                <a:gd name="connsiteY8" fmla="*/ 112916 h 225853"/>
                <a:gd name="connsiteX9" fmla="*/ 114337 w 228717"/>
                <a:gd name="connsiteY9" fmla="*/ 167142 h 225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717" h="225853">
                  <a:moveTo>
                    <a:pt x="114337" y="0"/>
                  </a:moveTo>
                  <a:cubicBezTo>
                    <a:pt x="49163" y="0"/>
                    <a:pt x="0" y="48542"/>
                    <a:pt x="0" y="112916"/>
                  </a:cubicBezTo>
                  <a:cubicBezTo>
                    <a:pt x="0" y="178356"/>
                    <a:pt x="48075" y="225854"/>
                    <a:pt x="114337" y="225854"/>
                  </a:cubicBezTo>
                  <a:cubicBezTo>
                    <a:pt x="180621" y="225854"/>
                    <a:pt x="228718" y="178356"/>
                    <a:pt x="228718" y="112916"/>
                  </a:cubicBezTo>
                  <a:cubicBezTo>
                    <a:pt x="228718" y="48542"/>
                    <a:pt x="179532" y="0"/>
                    <a:pt x="114337" y="0"/>
                  </a:cubicBezTo>
                  <a:close/>
                  <a:moveTo>
                    <a:pt x="114337" y="167142"/>
                  </a:moveTo>
                  <a:cubicBezTo>
                    <a:pt x="85492" y="167142"/>
                    <a:pt x="64552" y="144337"/>
                    <a:pt x="64552" y="112916"/>
                  </a:cubicBezTo>
                  <a:cubicBezTo>
                    <a:pt x="64552" y="81517"/>
                    <a:pt x="85492" y="58712"/>
                    <a:pt x="114337" y="58712"/>
                  </a:cubicBezTo>
                  <a:cubicBezTo>
                    <a:pt x="143204" y="58712"/>
                    <a:pt x="164144" y="81517"/>
                    <a:pt x="164144" y="112916"/>
                  </a:cubicBezTo>
                  <a:cubicBezTo>
                    <a:pt x="164166" y="144337"/>
                    <a:pt x="143204" y="167142"/>
                    <a:pt x="114337" y="167142"/>
                  </a:cubicBezTo>
                  <a:close/>
                </a:path>
              </a:pathLst>
            </a:custGeom>
            <a:grpFill/>
            <a:ln w="2219" cap="flat">
              <a:noFill/>
              <a:prstDash val="solid"/>
              <a:miter/>
            </a:ln>
          </p:spPr>
          <p:txBody>
            <a:bodyPr rtlCol="0" anchor="ctr"/>
            <a:lstStyle/>
            <a:p>
              <a:endParaRPr lang="en-US"/>
            </a:p>
          </p:txBody>
        </p:sp>
        <p:sp>
          <p:nvSpPr>
            <p:cNvPr id="16" name="Forme libre : forme 15">
              <a:extLst>
                <a:ext uri="{FF2B5EF4-FFF2-40B4-BE49-F238E27FC236}">
                  <a16:creationId xmlns:a16="http://schemas.microsoft.com/office/drawing/2014/main" id="{D41119BD-6339-40A4-B1B0-0CA8C59EB22B}"/>
                </a:ext>
              </a:extLst>
            </p:cNvPr>
            <p:cNvSpPr/>
            <p:nvPr/>
          </p:nvSpPr>
          <p:spPr>
            <a:xfrm>
              <a:off x="8131915" y="2003885"/>
              <a:ext cx="206157" cy="222411"/>
            </a:xfrm>
            <a:custGeom>
              <a:avLst/>
              <a:gdLst>
                <a:gd name="connsiteX0" fmla="*/ 144381 w 206157"/>
                <a:gd name="connsiteY0" fmla="*/ 115425 h 222411"/>
                <a:gd name="connsiteX1" fmla="*/ 102612 w 206157"/>
                <a:gd name="connsiteY1" fmla="*/ 164344 h 222411"/>
                <a:gd name="connsiteX2" fmla="*/ 61776 w 206157"/>
                <a:gd name="connsiteY2" fmla="*/ 115425 h 222411"/>
                <a:gd name="connsiteX3" fmla="*/ 61776 w 206157"/>
                <a:gd name="connsiteY3" fmla="*/ 0 h 222411"/>
                <a:gd name="connsiteX4" fmla="*/ 0 w 206157"/>
                <a:gd name="connsiteY4" fmla="*/ 0 h 222411"/>
                <a:gd name="connsiteX5" fmla="*/ 0 w 206157"/>
                <a:gd name="connsiteY5" fmla="*/ 119600 h 222411"/>
                <a:gd name="connsiteX6" fmla="*/ 102834 w 206157"/>
                <a:gd name="connsiteY6" fmla="*/ 222412 h 222411"/>
                <a:gd name="connsiteX7" fmla="*/ 206157 w 206157"/>
                <a:gd name="connsiteY7" fmla="*/ 119600 h 222411"/>
                <a:gd name="connsiteX8" fmla="*/ 206157 w 206157"/>
                <a:gd name="connsiteY8" fmla="*/ 0 h 222411"/>
                <a:gd name="connsiteX9" fmla="*/ 144381 w 206157"/>
                <a:gd name="connsiteY9" fmla="*/ 0 h 222411"/>
                <a:gd name="connsiteX10" fmla="*/ 144381 w 206157"/>
                <a:gd name="connsiteY10" fmla="*/ 115425 h 222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6157" h="222411">
                  <a:moveTo>
                    <a:pt x="144381" y="115425"/>
                  </a:moveTo>
                  <a:cubicBezTo>
                    <a:pt x="144381" y="137742"/>
                    <a:pt x="137142" y="164344"/>
                    <a:pt x="102612" y="164344"/>
                  </a:cubicBezTo>
                  <a:cubicBezTo>
                    <a:pt x="68860" y="164344"/>
                    <a:pt x="61776" y="137742"/>
                    <a:pt x="61776" y="115425"/>
                  </a:cubicBezTo>
                  <a:lnTo>
                    <a:pt x="61776" y="0"/>
                  </a:lnTo>
                  <a:lnTo>
                    <a:pt x="0" y="0"/>
                  </a:lnTo>
                  <a:lnTo>
                    <a:pt x="0" y="119600"/>
                  </a:lnTo>
                  <a:cubicBezTo>
                    <a:pt x="0" y="167031"/>
                    <a:pt x="26935" y="222412"/>
                    <a:pt x="102834" y="222412"/>
                  </a:cubicBezTo>
                  <a:cubicBezTo>
                    <a:pt x="165610" y="222412"/>
                    <a:pt x="206157" y="182064"/>
                    <a:pt x="206157" y="119600"/>
                  </a:cubicBezTo>
                  <a:lnTo>
                    <a:pt x="206157" y="0"/>
                  </a:lnTo>
                  <a:lnTo>
                    <a:pt x="144381" y="0"/>
                  </a:lnTo>
                  <a:lnTo>
                    <a:pt x="144381" y="115425"/>
                  </a:lnTo>
                  <a:close/>
                </a:path>
              </a:pathLst>
            </a:custGeom>
            <a:grpFill/>
            <a:ln w="2219" cap="flat">
              <a:noFill/>
              <a:prstDash val="solid"/>
              <a:miter/>
            </a:ln>
          </p:spPr>
          <p:txBody>
            <a:bodyPr rtlCol="0" anchor="ctr"/>
            <a:lstStyle/>
            <a:p>
              <a:endParaRPr lang="en-US"/>
            </a:p>
          </p:txBody>
        </p:sp>
        <p:sp>
          <p:nvSpPr>
            <p:cNvPr id="17" name="Forme libre : forme 16">
              <a:extLst>
                <a:ext uri="{FF2B5EF4-FFF2-40B4-BE49-F238E27FC236}">
                  <a16:creationId xmlns:a16="http://schemas.microsoft.com/office/drawing/2014/main" id="{CBE5F56E-EAD1-A377-CAF5-92DFA6AFA1EE}"/>
                </a:ext>
              </a:extLst>
            </p:cNvPr>
            <p:cNvSpPr/>
            <p:nvPr/>
          </p:nvSpPr>
          <p:spPr>
            <a:xfrm>
              <a:off x="8332032" y="1718009"/>
              <a:ext cx="240509" cy="218969"/>
            </a:xfrm>
            <a:custGeom>
              <a:avLst/>
              <a:gdLst>
                <a:gd name="connsiteX0" fmla="*/ 76743 w 240509"/>
                <a:gd name="connsiteY0" fmla="*/ 187571 h 218969"/>
                <a:gd name="connsiteX1" fmla="*/ 163633 w 240509"/>
                <a:gd name="connsiteY1" fmla="*/ 187571 h 218969"/>
                <a:gd name="connsiteX2" fmla="*/ 173493 w 240509"/>
                <a:gd name="connsiteY2" fmla="*/ 218970 h 218969"/>
                <a:gd name="connsiteX3" fmla="*/ 240509 w 240509"/>
                <a:gd name="connsiteY3" fmla="*/ 218970 h 218969"/>
                <a:gd name="connsiteX4" fmla="*/ 158659 w 240509"/>
                <a:gd name="connsiteY4" fmla="*/ 0 h 218969"/>
                <a:gd name="connsiteX5" fmla="*/ 81206 w 240509"/>
                <a:gd name="connsiteY5" fmla="*/ 0 h 218969"/>
                <a:gd name="connsiteX6" fmla="*/ 0 w 240509"/>
                <a:gd name="connsiteY6" fmla="*/ 218948 h 218969"/>
                <a:gd name="connsiteX7" fmla="*/ 67017 w 240509"/>
                <a:gd name="connsiteY7" fmla="*/ 218970 h 218969"/>
                <a:gd name="connsiteX8" fmla="*/ 76743 w 240509"/>
                <a:gd name="connsiteY8" fmla="*/ 187571 h 218969"/>
                <a:gd name="connsiteX9" fmla="*/ 125018 w 240509"/>
                <a:gd name="connsiteY9" fmla="*/ 64485 h 218969"/>
                <a:gd name="connsiteX10" fmla="*/ 147268 w 240509"/>
                <a:gd name="connsiteY10" fmla="*/ 135388 h 218969"/>
                <a:gd name="connsiteX11" fmla="*/ 92931 w 240509"/>
                <a:gd name="connsiteY11" fmla="*/ 135388 h 218969"/>
                <a:gd name="connsiteX12" fmla="*/ 114892 w 240509"/>
                <a:gd name="connsiteY12" fmla="*/ 64485 h 218969"/>
                <a:gd name="connsiteX13" fmla="*/ 125018 w 240509"/>
                <a:gd name="connsiteY13" fmla="*/ 64485 h 21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0509" h="218969">
                  <a:moveTo>
                    <a:pt x="76743" y="187571"/>
                  </a:moveTo>
                  <a:lnTo>
                    <a:pt x="163633" y="187571"/>
                  </a:lnTo>
                  <a:lnTo>
                    <a:pt x="173493" y="218970"/>
                  </a:lnTo>
                  <a:lnTo>
                    <a:pt x="240509" y="218970"/>
                  </a:lnTo>
                  <a:lnTo>
                    <a:pt x="158659" y="0"/>
                  </a:lnTo>
                  <a:lnTo>
                    <a:pt x="81206" y="0"/>
                  </a:lnTo>
                  <a:lnTo>
                    <a:pt x="0" y="218948"/>
                  </a:lnTo>
                  <a:lnTo>
                    <a:pt x="67017" y="218970"/>
                  </a:lnTo>
                  <a:lnTo>
                    <a:pt x="76743" y="187571"/>
                  </a:lnTo>
                  <a:close/>
                  <a:moveTo>
                    <a:pt x="125018" y="64485"/>
                  </a:moveTo>
                  <a:lnTo>
                    <a:pt x="147268" y="135388"/>
                  </a:lnTo>
                  <a:lnTo>
                    <a:pt x="92931" y="135388"/>
                  </a:lnTo>
                  <a:lnTo>
                    <a:pt x="114892" y="64485"/>
                  </a:lnTo>
                  <a:lnTo>
                    <a:pt x="125018" y="64485"/>
                  </a:lnTo>
                  <a:close/>
                </a:path>
              </a:pathLst>
            </a:custGeom>
            <a:grpFill/>
            <a:ln w="2219" cap="flat">
              <a:noFill/>
              <a:prstDash val="solid"/>
              <a:miter/>
            </a:ln>
          </p:spPr>
          <p:txBody>
            <a:bodyPr rtlCol="0" anchor="ctr"/>
            <a:lstStyle/>
            <a:p>
              <a:endParaRPr lang="en-US"/>
            </a:p>
          </p:txBody>
        </p:sp>
        <p:sp>
          <p:nvSpPr>
            <p:cNvPr id="18" name="Forme libre : forme 17">
              <a:extLst>
                <a:ext uri="{FF2B5EF4-FFF2-40B4-BE49-F238E27FC236}">
                  <a16:creationId xmlns:a16="http://schemas.microsoft.com/office/drawing/2014/main" id="{360D758E-5DBD-2FA4-4E46-07958A4B57B0}"/>
                </a:ext>
              </a:extLst>
            </p:cNvPr>
            <p:cNvSpPr/>
            <p:nvPr/>
          </p:nvSpPr>
          <p:spPr>
            <a:xfrm>
              <a:off x="8131915" y="1717987"/>
              <a:ext cx="190657" cy="218992"/>
            </a:xfrm>
            <a:custGeom>
              <a:avLst/>
              <a:gdLst>
                <a:gd name="connsiteX0" fmla="*/ 61088 w 190657"/>
                <a:gd name="connsiteY0" fmla="*/ 155329 h 218992"/>
                <a:gd name="connsiteX1" fmla="*/ 69881 w 190657"/>
                <a:gd name="connsiteY1" fmla="*/ 155329 h 218992"/>
                <a:gd name="connsiteX2" fmla="*/ 190658 w 190657"/>
                <a:gd name="connsiteY2" fmla="*/ 218992 h 218992"/>
                <a:gd name="connsiteX3" fmla="*/ 190658 w 190657"/>
                <a:gd name="connsiteY3" fmla="*/ 165654 h 218992"/>
                <a:gd name="connsiteX4" fmla="*/ 127327 w 190657"/>
                <a:gd name="connsiteY4" fmla="*/ 149377 h 218992"/>
                <a:gd name="connsiteX5" fmla="*/ 180288 w 190657"/>
                <a:gd name="connsiteY5" fmla="*/ 76165 h 218992"/>
                <a:gd name="connsiteX6" fmla="*/ 97372 w 190657"/>
                <a:gd name="connsiteY6" fmla="*/ 0 h 218992"/>
                <a:gd name="connsiteX7" fmla="*/ 0 w 190657"/>
                <a:gd name="connsiteY7" fmla="*/ 0 h 218992"/>
                <a:gd name="connsiteX8" fmla="*/ 0 w 190657"/>
                <a:gd name="connsiteY8" fmla="*/ 218970 h 218992"/>
                <a:gd name="connsiteX9" fmla="*/ 61088 w 190657"/>
                <a:gd name="connsiteY9" fmla="*/ 218970 h 218992"/>
                <a:gd name="connsiteX10" fmla="*/ 61088 w 190657"/>
                <a:gd name="connsiteY10" fmla="*/ 155329 h 218992"/>
                <a:gd name="connsiteX11" fmla="*/ 61088 w 190657"/>
                <a:gd name="connsiteY11" fmla="*/ 51140 h 218992"/>
                <a:gd name="connsiteX12" fmla="*/ 86047 w 190657"/>
                <a:gd name="connsiteY12" fmla="*/ 51140 h 218992"/>
                <a:gd name="connsiteX13" fmla="*/ 117890 w 190657"/>
                <a:gd name="connsiteY13" fmla="*/ 77631 h 218992"/>
                <a:gd name="connsiteX14" fmla="*/ 86047 w 190657"/>
                <a:gd name="connsiteY14" fmla="*/ 104122 h 218992"/>
                <a:gd name="connsiteX15" fmla="*/ 61088 w 190657"/>
                <a:gd name="connsiteY15" fmla="*/ 104122 h 218992"/>
                <a:gd name="connsiteX16" fmla="*/ 61088 w 190657"/>
                <a:gd name="connsiteY16" fmla="*/ 51140 h 218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0657" h="218992">
                  <a:moveTo>
                    <a:pt x="61088" y="155329"/>
                  </a:moveTo>
                  <a:lnTo>
                    <a:pt x="69881" y="155329"/>
                  </a:lnTo>
                  <a:cubicBezTo>
                    <a:pt x="87201" y="195343"/>
                    <a:pt x="129392" y="218992"/>
                    <a:pt x="190658" y="218992"/>
                  </a:cubicBezTo>
                  <a:lnTo>
                    <a:pt x="190658" y="165654"/>
                  </a:lnTo>
                  <a:cubicBezTo>
                    <a:pt x="164366" y="165654"/>
                    <a:pt x="140961" y="161435"/>
                    <a:pt x="127327" y="149377"/>
                  </a:cubicBezTo>
                  <a:cubicBezTo>
                    <a:pt x="161102" y="138430"/>
                    <a:pt x="180288" y="112738"/>
                    <a:pt x="180288" y="76165"/>
                  </a:cubicBezTo>
                  <a:cubicBezTo>
                    <a:pt x="180288" y="29556"/>
                    <a:pt x="146202" y="0"/>
                    <a:pt x="97372" y="0"/>
                  </a:cubicBezTo>
                  <a:lnTo>
                    <a:pt x="0" y="0"/>
                  </a:lnTo>
                  <a:lnTo>
                    <a:pt x="0" y="218970"/>
                  </a:lnTo>
                  <a:lnTo>
                    <a:pt x="61088" y="218970"/>
                  </a:lnTo>
                  <a:lnTo>
                    <a:pt x="61088" y="155329"/>
                  </a:lnTo>
                  <a:close/>
                  <a:moveTo>
                    <a:pt x="61088" y="51140"/>
                  </a:moveTo>
                  <a:lnTo>
                    <a:pt x="86047" y="51140"/>
                  </a:lnTo>
                  <a:cubicBezTo>
                    <a:pt x="107164" y="51140"/>
                    <a:pt x="117890" y="60044"/>
                    <a:pt x="117890" y="77631"/>
                  </a:cubicBezTo>
                  <a:cubicBezTo>
                    <a:pt x="117890" y="94707"/>
                    <a:pt x="106587" y="104122"/>
                    <a:pt x="86047" y="104122"/>
                  </a:cubicBezTo>
                  <a:lnTo>
                    <a:pt x="61088" y="104122"/>
                  </a:lnTo>
                  <a:lnTo>
                    <a:pt x="61088" y="51140"/>
                  </a:lnTo>
                  <a:close/>
                </a:path>
              </a:pathLst>
            </a:custGeom>
            <a:grpFill/>
            <a:ln w="2219" cap="flat">
              <a:noFill/>
              <a:prstDash val="solid"/>
              <a:miter/>
            </a:ln>
          </p:spPr>
          <p:txBody>
            <a:bodyPr rtlCol="0" anchor="ctr"/>
            <a:lstStyle/>
            <a:p>
              <a:endParaRPr lang="en-US"/>
            </a:p>
          </p:txBody>
        </p:sp>
        <p:sp>
          <p:nvSpPr>
            <p:cNvPr id="19" name="Forme libre : forme 18">
              <a:extLst>
                <a:ext uri="{FF2B5EF4-FFF2-40B4-BE49-F238E27FC236}">
                  <a16:creationId xmlns:a16="http://schemas.microsoft.com/office/drawing/2014/main" id="{467E1EC7-9DDD-27DB-10FC-892CFA6506A7}"/>
                </a:ext>
              </a:extLst>
            </p:cNvPr>
            <p:cNvSpPr/>
            <p:nvPr/>
          </p:nvSpPr>
          <p:spPr>
            <a:xfrm>
              <a:off x="8820778" y="1714523"/>
              <a:ext cx="217437" cy="225853"/>
            </a:xfrm>
            <a:custGeom>
              <a:avLst/>
              <a:gdLst>
                <a:gd name="connsiteX0" fmla="*/ 159703 w 217437"/>
                <a:gd name="connsiteY0" fmla="*/ 128238 h 225853"/>
                <a:gd name="connsiteX1" fmla="*/ 113049 w 217437"/>
                <a:gd name="connsiteY1" fmla="*/ 167275 h 225853"/>
                <a:gd name="connsiteX2" fmla="*/ 64485 w 217437"/>
                <a:gd name="connsiteY2" fmla="*/ 112938 h 225853"/>
                <a:gd name="connsiteX3" fmla="*/ 113049 w 217437"/>
                <a:gd name="connsiteY3" fmla="*/ 58601 h 225853"/>
                <a:gd name="connsiteX4" fmla="*/ 159703 w 217437"/>
                <a:gd name="connsiteY4" fmla="*/ 98504 h 225853"/>
                <a:gd name="connsiteX5" fmla="*/ 160502 w 217437"/>
                <a:gd name="connsiteY5" fmla="*/ 101546 h 225853"/>
                <a:gd name="connsiteX6" fmla="*/ 215373 w 217437"/>
                <a:gd name="connsiteY6" fmla="*/ 68171 h 225853"/>
                <a:gd name="connsiteX7" fmla="*/ 214529 w 217437"/>
                <a:gd name="connsiteY7" fmla="*/ 66284 h 225853"/>
                <a:gd name="connsiteX8" fmla="*/ 113271 w 217437"/>
                <a:gd name="connsiteY8" fmla="*/ 0 h 225853"/>
                <a:gd name="connsiteX9" fmla="*/ 0 w 217437"/>
                <a:gd name="connsiteY9" fmla="*/ 112916 h 225853"/>
                <a:gd name="connsiteX10" fmla="*/ 113271 w 217437"/>
                <a:gd name="connsiteY10" fmla="*/ 225854 h 225853"/>
                <a:gd name="connsiteX11" fmla="*/ 216616 w 217437"/>
                <a:gd name="connsiteY11" fmla="*/ 155773 h 225853"/>
                <a:gd name="connsiteX12" fmla="*/ 217438 w 217437"/>
                <a:gd name="connsiteY12" fmla="*/ 153752 h 225853"/>
                <a:gd name="connsiteX13" fmla="*/ 160436 w 217437"/>
                <a:gd name="connsiteY13" fmla="*/ 125417 h 225853"/>
                <a:gd name="connsiteX14" fmla="*/ 159703 w 217437"/>
                <a:gd name="connsiteY14" fmla="*/ 128238 h 225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7437" h="225853">
                  <a:moveTo>
                    <a:pt x="159703" y="128238"/>
                  </a:moveTo>
                  <a:cubicBezTo>
                    <a:pt x="153574" y="151598"/>
                    <a:pt x="134833" y="167275"/>
                    <a:pt x="113049" y="167275"/>
                  </a:cubicBezTo>
                  <a:cubicBezTo>
                    <a:pt x="85825" y="167275"/>
                    <a:pt x="64485" y="143404"/>
                    <a:pt x="64485" y="112938"/>
                  </a:cubicBezTo>
                  <a:cubicBezTo>
                    <a:pt x="64485" y="81961"/>
                    <a:pt x="85358" y="58601"/>
                    <a:pt x="113049" y="58601"/>
                  </a:cubicBezTo>
                  <a:cubicBezTo>
                    <a:pt x="138097" y="58601"/>
                    <a:pt x="154529" y="78652"/>
                    <a:pt x="159703" y="98504"/>
                  </a:cubicBezTo>
                  <a:lnTo>
                    <a:pt x="160502" y="101546"/>
                  </a:lnTo>
                  <a:lnTo>
                    <a:pt x="215373" y="68171"/>
                  </a:lnTo>
                  <a:lnTo>
                    <a:pt x="214529" y="66284"/>
                  </a:lnTo>
                  <a:cubicBezTo>
                    <a:pt x="196142" y="25403"/>
                    <a:pt x="157349" y="0"/>
                    <a:pt x="113271" y="0"/>
                  </a:cubicBezTo>
                  <a:cubicBezTo>
                    <a:pt x="47631" y="0"/>
                    <a:pt x="0" y="47498"/>
                    <a:pt x="0" y="112916"/>
                  </a:cubicBezTo>
                  <a:cubicBezTo>
                    <a:pt x="0" y="178356"/>
                    <a:pt x="47631" y="225854"/>
                    <a:pt x="113271" y="225854"/>
                  </a:cubicBezTo>
                  <a:cubicBezTo>
                    <a:pt x="162079" y="225854"/>
                    <a:pt x="197808" y="201627"/>
                    <a:pt x="216616" y="155773"/>
                  </a:cubicBezTo>
                  <a:lnTo>
                    <a:pt x="217438" y="153752"/>
                  </a:lnTo>
                  <a:lnTo>
                    <a:pt x="160436" y="125417"/>
                  </a:lnTo>
                  <a:lnTo>
                    <a:pt x="159703" y="128238"/>
                  </a:lnTo>
                  <a:close/>
                </a:path>
              </a:pathLst>
            </a:custGeom>
            <a:grpFill/>
            <a:ln w="2219" cap="flat">
              <a:noFill/>
              <a:prstDash val="solid"/>
              <a:miter/>
            </a:ln>
          </p:spPr>
          <p:txBody>
            <a:bodyPr rtlCol="0" anchor="ctr"/>
            <a:lstStyle/>
            <a:p>
              <a:endParaRPr lang="en-US"/>
            </a:p>
          </p:txBody>
        </p:sp>
        <p:sp>
          <p:nvSpPr>
            <p:cNvPr id="20" name="Forme libre : forme 19">
              <a:extLst>
                <a:ext uri="{FF2B5EF4-FFF2-40B4-BE49-F238E27FC236}">
                  <a16:creationId xmlns:a16="http://schemas.microsoft.com/office/drawing/2014/main" id="{CBBFBFF0-0343-677B-C476-B6B728DFF31F}"/>
                </a:ext>
              </a:extLst>
            </p:cNvPr>
            <p:cNvSpPr/>
            <p:nvPr/>
          </p:nvSpPr>
          <p:spPr>
            <a:xfrm>
              <a:off x="7937926" y="2003885"/>
              <a:ext cx="168740" cy="222411"/>
            </a:xfrm>
            <a:custGeom>
              <a:avLst/>
              <a:gdLst>
                <a:gd name="connsiteX0" fmla="*/ 0 w 168740"/>
                <a:gd name="connsiteY0" fmla="*/ 57513 h 222411"/>
                <a:gd name="connsiteX1" fmla="*/ 104988 w 168740"/>
                <a:gd name="connsiteY1" fmla="*/ 57535 h 222411"/>
                <a:gd name="connsiteX2" fmla="*/ 0 w 168740"/>
                <a:gd name="connsiteY2" fmla="*/ 159747 h 222411"/>
                <a:gd name="connsiteX3" fmla="*/ 0 w 168740"/>
                <a:gd name="connsiteY3" fmla="*/ 222412 h 222411"/>
                <a:gd name="connsiteX4" fmla="*/ 162057 w 168740"/>
                <a:gd name="connsiteY4" fmla="*/ 106631 h 222411"/>
                <a:gd name="connsiteX5" fmla="*/ 168741 w 168740"/>
                <a:gd name="connsiteY5" fmla="*/ 15588 h 222411"/>
                <a:gd name="connsiteX6" fmla="*/ 168741 w 168740"/>
                <a:gd name="connsiteY6" fmla="*/ 0 h 222411"/>
                <a:gd name="connsiteX7" fmla="*/ 0 w 168740"/>
                <a:gd name="connsiteY7" fmla="*/ 0 h 222411"/>
                <a:gd name="connsiteX8" fmla="*/ 0 w 168740"/>
                <a:gd name="connsiteY8" fmla="*/ 57513 h 222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740" h="222411">
                  <a:moveTo>
                    <a:pt x="0" y="57513"/>
                  </a:moveTo>
                  <a:lnTo>
                    <a:pt x="104988" y="57535"/>
                  </a:lnTo>
                  <a:cubicBezTo>
                    <a:pt x="104988" y="108563"/>
                    <a:pt x="74278" y="159747"/>
                    <a:pt x="0" y="159747"/>
                  </a:cubicBezTo>
                  <a:lnTo>
                    <a:pt x="0" y="222412"/>
                  </a:lnTo>
                  <a:cubicBezTo>
                    <a:pt x="91687" y="222412"/>
                    <a:pt x="147845" y="166942"/>
                    <a:pt x="162057" y="106631"/>
                  </a:cubicBezTo>
                  <a:cubicBezTo>
                    <a:pt x="167697" y="82649"/>
                    <a:pt x="168741" y="60910"/>
                    <a:pt x="168741" y="15588"/>
                  </a:cubicBezTo>
                  <a:lnTo>
                    <a:pt x="168741" y="0"/>
                  </a:lnTo>
                  <a:lnTo>
                    <a:pt x="0" y="0"/>
                  </a:lnTo>
                  <a:lnTo>
                    <a:pt x="0" y="57513"/>
                  </a:lnTo>
                  <a:close/>
                </a:path>
              </a:pathLst>
            </a:custGeom>
            <a:grpFill/>
            <a:ln w="2219" cap="flat">
              <a:noFill/>
              <a:prstDash val="solid"/>
              <a:miter/>
            </a:ln>
          </p:spPr>
          <p:txBody>
            <a:bodyPr rtlCol="0" anchor="ctr"/>
            <a:lstStyle/>
            <a:p>
              <a:endParaRPr lang="en-US"/>
            </a:p>
          </p:txBody>
        </p:sp>
        <p:sp>
          <p:nvSpPr>
            <p:cNvPr id="22" name="Forme libre : forme 21">
              <a:extLst>
                <a:ext uri="{FF2B5EF4-FFF2-40B4-BE49-F238E27FC236}">
                  <a16:creationId xmlns:a16="http://schemas.microsoft.com/office/drawing/2014/main" id="{A32AD6A6-A0FD-85A2-3CB6-E615A12FE25E}"/>
                </a:ext>
              </a:extLst>
            </p:cNvPr>
            <p:cNvSpPr/>
            <p:nvPr/>
          </p:nvSpPr>
          <p:spPr>
            <a:xfrm>
              <a:off x="7452267" y="1620581"/>
              <a:ext cx="394838" cy="290106"/>
            </a:xfrm>
            <a:custGeom>
              <a:avLst/>
              <a:gdLst>
                <a:gd name="connsiteX0" fmla="*/ 36861 w 394838"/>
                <a:gd name="connsiteY0" fmla="*/ 744 h 290106"/>
                <a:gd name="connsiteX1" fmla="*/ 0 w 394838"/>
                <a:gd name="connsiteY1" fmla="*/ 149656 h 290106"/>
                <a:gd name="connsiteX2" fmla="*/ 297134 w 394838"/>
                <a:gd name="connsiteY2" fmla="*/ 290106 h 290106"/>
                <a:gd name="connsiteX3" fmla="*/ 394838 w 394838"/>
                <a:gd name="connsiteY3" fmla="*/ 230684 h 290106"/>
                <a:gd name="connsiteX4" fmla="*/ 36861 w 394838"/>
                <a:gd name="connsiteY4" fmla="*/ 744 h 2901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4838" h="290106">
                  <a:moveTo>
                    <a:pt x="36861" y="744"/>
                  </a:moveTo>
                  <a:lnTo>
                    <a:pt x="0" y="149656"/>
                  </a:lnTo>
                  <a:cubicBezTo>
                    <a:pt x="140828" y="127628"/>
                    <a:pt x="249458" y="184030"/>
                    <a:pt x="297134" y="290106"/>
                  </a:cubicBezTo>
                  <a:lnTo>
                    <a:pt x="394838" y="230684"/>
                  </a:lnTo>
                  <a:cubicBezTo>
                    <a:pt x="342922" y="92520"/>
                    <a:pt x="219836" y="-9781"/>
                    <a:pt x="36861" y="744"/>
                  </a:cubicBezTo>
                  <a:close/>
                </a:path>
              </a:pathLst>
            </a:custGeom>
            <a:grpFill/>
            <a:ln w="2219" cap="flat">
              <a:noFill/>
              <a:prstDash val="solid"/>
              <a:miter/>
            </a:ln>
          </p:spPr>
          <p:txBody>
            <a:bodyPr rtlCol="0" anchor="ctr"/>
            <a:lstStyle/>
            <a:p>
              <a:endParaRPr lang="en-US"/>
            </a:p>
          </p:txBody>
        </p:sp>
        <p:sp>
          <p:nvSpPr>
            <p:cNvPr id="23" name="Forme libre : forme 22">
              <a:extLst>
                <a:ext uri="{FF2B5EF4-FFF2-40B4-BE49-F238E27FC236}">
                  <a16:creationId xmlns:a16="http://schemas.microsoft.com/office/drawing/2014/main" id="{3757FBD4-868E-6DDD-2116-B80FB9CC8010}"/>
                </a:ext>
              </a:extLst>
            </p:cNvPr>
            <p:cNvSpPr/>
            <p:nvPr/>
          </p:nvSpPr>
          <p:spPr>
            <a:xfrm>
              <a:off x="7443242" y="1848124"/>
              <a:ext cx="341931" cy="459378"/>
            </a:xfrm>
            <a:custGeom>
              <a:avLst/>
              <a:gdLst>
                <a:gd name="connsiteX0" fmla="*/ 165242 w 341931"/>
                <a:gd name="connsiteY0" fmla="*/ 125672 h 459378"/>
                <a:gd name="connsiteX1" fmla="*/ 252954 w 341931"/>
                <a:gd name="connsiteY1" fmla="*/ 183429 h 459378"/>
                <a:gd name="connsiteX2" fmla="*/ 341932 w 341931"/>
                <a:gd name="connsiteY2" fmla="*/ 129180 h 459378"/>
                <a:gd name="connsiteX3" fmla="*/ 90764 w 341931"/>
                <a:gd name="connsiteY3" fmla="*/ 23548 h 459378"/>
                <a:gd name="connsiteX4" fmla="*/ 12689 w 341931"/>
                <a:gd name="connsiteY4" fmla="*/ 277958 h 459378"/>
                <a:gd name="connsiteX5" fmla="*/ 136708 w 341931"/>
                <a:gd name="connsiteY5" fmla="*/ 459378 h 459378"/>
                <a:gd name="connsiteX6" fmla="*/ 259705 w 341931"/>
                <a:gd name="connsiteY6" fmla="*/ 378217 h 459378"/>
                <a:gd name="connsiteX7" fmla="*/ 147255 w 341931"/>
                <a:gd name="connsiteY7" fmla="*/ 247270 h 459378"/>
                <a:gd name="connsiteX8" fmla="*/ 165242 w 341931"/>
                <a:gd name="connsiteY8" fmla="*/ 125672 h 459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31" h="459378">
                  <a:moveTo>
                    <a:pt x="165242" y="125672"/>
                  </a:moveTo>
                  <a:cubicBezTo>
                    <a:pt x="198550" y="105021"/>
                    <a:pt x="240697" y="123318"/>
                    <a:pt x="252954" y="183429"/>
                  </a:cubicBezTo>
                  <a:lnTo>
                    <a:pt x="341932" y="129180"/>
                  </a:lnTo>
                  <a:cubicBezTo>
                    <a:pt x="296521" y="165"/>
                    <a:pt x="182695" y="-26237"/>
                    <a:pt x="90764" y="23548"/>
                  </a:cubicBezTo>
                  <a:cubicBezTo>
                    <a:pt x="920" y="72178"/>
                    <a:pt x="-15779" y="180120"/>
                    <a:pt x="12689" y="277958"/>
                  </a:cubicBezTo>
                  <a:cubicBezTo>
                    <a:pt x="34784" y="353901"/>
                    <a:pt x="91897" y="426891"/>
                    <a:pt x="136708" y="459378"/>
                  </a:cubicBezTo>
                  <a:lnTo>
                    <a:pt x="259705" y="378217"/>
                  </a:lnTo>
                  <a:cubicBezTo>
                    <a:pt x="209653" y="343753"/>
                    <a:pt x="165686" y="292925"/>
                    <a:pt x="147255" y="247270"/>
                  </a:cubicBezTo>
                  <a:cubicBezTo>
                    <a:pt x="127892" y="199306"/>
                    <a:pt x="132955" y="145679"/>
                    <a:pt x="165242" y="125672"/>
                  </a:cubicBezTo>
                  <a:close/>
                </a:path>
              </a:pathLst>
            </a:custGeom>
            <a:grpFill/>
            <a:ln w="2219" cap="flat">
              <a:noFill/>
              <a:prstDash val="solid"/>
              <a:miter/>
            </a:ln>
          </p:spPr>
          <p:txBody>
            <a:bodyPr rtlCol="0" anchor="ctr"/>
            <a:lstStyle/>
            <a:p>
              <a:endParaRPr lang="en-US"/>
            </a:p>
          </p:txBody>
        </p:sp>
      </p:grpSp>
    </p:spTree>
    <p:extLst>
      <p:ext uri="{BB962C8B-B14F-4D97-AF65-F5344CB8AC3E}">
        <p14:creationId xmlns:p14="http://schemas.microsoft.com/office/powerpoint/2010/main" val="49735463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7_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6BDAD3F-D24B-A39A-5B4E-613889AC6FFB}"/>
              </a:ext>
            </a:extLst>
          </p:cNvPr>
          <p:cNvSpPr/>
          <p:nvPr userDrawn="1"/>
        </p:nvSpPr>
        <p:spPr>
          <a:xfrm>
            <a:off x="0" y="6768663"/>
            <a:ext cx="12192000" cy="89338"/>
          </a:xfrm>
          <a:prstGeom prst="rect">
            <a:avLst/>
          </a:prstGeom>
          <a:gradFill>
            <a:gsLst>
              <a:gs pos="0">
                <a:srgbClr val="0A0096"/>
              </a:gs>
              <a:gs pos="100000">
                <a:schemeClr val="tx1"/>
              </a:gs>
            </a:gsLst>
            <a:path path="circle">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3F5CEE-C17B-B389-50D3-210FD3FB0B41}"/>
              </a:ext>
            </a:extLst>
          </p:cNvPr>
          <p:cNvSpPr/>
          <p:nvPr userDrawn="1"/>
        </p:nvSpPr>
        <p:spPr>
          <a:xfrm>
            <a:off x="-9415" y="0"/>
            <a:ext cx="12192000" cy="983536"/>
          </a:xfrm>
          <a:prstGeom prst="rect">
            <a:avLst/>
          </a:prstGeom>
          <a:gradFill>
            <a:gsLst>
              <a:gs pos="0">
                <a:srgbClr val="0A0096"/>
              </a:gs>
              <a:gs pos="100000">
                <a:schemeClr val="tx1"/>
              </a:gs>
            </a:gsLst>
            <a:path path="circle">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Espace réservé du texte 24">
            <a:extLst>
              <a:ext uri="{FF2B5EF4-FFF2-40B4-BE49-F238E27FC236}">
                <a16:creationId xmlns:a16="http://schemas.microsoft.com/office/drawing/2014/main" id="{59E89A14-04C2-C573-DB5D-7D6985462ADC}"/>
              </a:ext>
            </a:extLst>
          </p:cNvPr>
          <p:cNvSpPr>
            <a:spLocks noGrp="1"/>
          </p:cNvSpPr>
          <p:nvPr>
            <p:ph type="body" sz="quarter" idx="18" hasCustomPrompt="1"/>
          </p:nvPr>
        </p:nvSpPr>
        <p:spPr>
          <a:xfrm>
            <a:off x="2020402" y="399419"/>
            <a:ext cx="3958367" cy="341313"/>
          </a:xfrm>
          <a:prstGeom prst="rect">
            <a:avLst/>
          </a:prstGeom>
        </p:spPr>
        <p:txBody>
          <a:bodyPr/>
          <a:lstStyle>
            <a:lvl1pPr marL="0" indent="0">
              <a:buNone/>
              <a:defRPr sz="800" b="1" spc="300">
                <a:solidFill>
                  <a:schemeClr val="bg1"/>
                </a:solidFill>
                <a:latin typeface="Montserrat" panose="00000500000000000000" pitchFamily="2" charset="0"/>
              </a:defRPr>
            </a:lvl1pPr>
            <a:lvl2pPr>
              <a:defRPr>
                <a:latin typeface="Montserrat" panose="00000500000000000000" pitchFamily="2" charset="0"/>
              </a:defRPr>
            </a:lvl2pPr>
            <a:lvl3pPr>
              <a:defRPr>
                <a:latin typeface="Montserrat" panose="00000500000000000000" pitchFamily="2" charset="0"/>
              </a:defRPr>
            </a:lvl3pPr>
            <a:lvl4pPr>
              <a:defRPr>
                <a:latin typeface="Montserrat" panose="00000500000000000000" pitchFamily="2" charset="0"/>
              </a:defRPr>
            </a:lvl4pPr>
            <a:lvl5pPr>
              <a:defRPr>
                <a:latin typeface="Montserrat" panose="00000500000000000000" pitchFamily="2" charset="0"/>
              </a:defRPr>
            </a:lvl5pPr>
          </a:lstStyle>
          <a:p>
            <a:pPr lvl="0"/>
            <a:r>
              <a:rPr lang="fr-FR" dirty="0"/>
              <a:t>TITRE</a:t>
            </a:r>
            <a:endParaRPr lang="en-US" dirty="0"/>
          </a:p>
        </p:txBody>
      </p:sp>
      <p:grpSp>
        <p:nvGrpSpPr>
          <p:cNvPr id="10" name="Graphique 5">
            <a:extLst>
              <a:ext uri="{FF2B5EF4-FFF2-40B4-BE49-F238E27FC236}">
                <a16:creationId xmlns:a16="http://schemas.microsoft.com/office/drawing/2014/main" id="{521D716D-CA89-335E-1889-C0D3F247240E}"/>
              </a:ext>
            </a:extLst>
          </p:cNvPr>
          <p:cNvGrpSpPr/>
          <p:nvPr userDrawn="1"/>
        </p:nvGrpSpPr>
        <p:grpSpPr>
          <a:xfrm>
            <a:off x="427731" y="283894"/>
            <a:ext cx="1072833" cy="413356"/>
            <a:chOff x="7443242" y="1620581"/>
            <a:chExt cx="1782855" cy="686921"/>
          </a:xfrm>
          <a:solidFill>
            <a:schemeClr val="bg1"/>
          </a:solidFill>
        </p:grpSpPr>
        <p:sp>
          <p:nvSpPr>
            <p:cNvPr id="11" name="Forme libre : forme 10">
              <a:extLst>
                <a:ext uri="{FF2B5EF4-FFF2-40B4-BE49-F238E27FC236}">
                  <a16:creationId xmlns:a16="http://schemas.microsoft.com/office/drawing/2014/main" id="{A819FF58-A3FD-C81D-18A7-41849854ADC8}"/>
                </a:ext>
              </a:extLst>
            </p:cNvPr>
            <p:cNvSpPr/>
            <p:nvPr/>
          </p:nvSpPr>
          <p:spPr>
            <a:xfrm>
              <a:off x="7937926" y="1718009"/>
              <a:ext cx="164565" cy="218969"/>
            </a:xfrm>
            <a:custGeom>
              <a:avLst/>
              <a:gdLst>
                <a:gd name="connsiteX0" fmla="*/ 61043 w 164565"/>
                <a:gd name="connsiteY0" fmla="*/ 148511 h 218969"/>
                <a:gd name="connsiteX1" fmla="*/ 153907 w 164565"/>
                <a:gd name="connsiteY1" fmla="*/ 148511 h 218969"/>
                <a:gd name="connsiteX2" fmla="*/ 153907 w 164565"/>
                <a:gd name="connsiteY2" fmla="*/ 93663 h 218969"/>
                <a:gd name="connsiteX3" fmla="*/ 61043 w 164565"/>
                <a:gd name="connsiteY3" fmla="*/ 93663 h 218969"/>
                <a:gd name="connsiteX4" fmla="*/ 61043 w 164565"/>
                <a:gd name="connsiteY4" fmla="*/ 57513 h 218969"/>
                <a:gd name="connsiteX5" fmla="*/ 164566 w 164565"/>
                <a:gd name="connsiteY5" fmla="*/ 57513 h 218969"/>
                <a:gd name="connsiteX6" fmla="*/ 164566 w 164565"/>
                <a:gd name="connsiteY6" fmla="*/ 0 h 218969"/>
                <a:gd name="connsiteX7" fmla="*/ 0 w 164565"/>
                <a:gd name="connsiteY7" fmla="*/ 0 h 218969"/>
                <a:gd name="connsiteX8" fmla="*/ 0 w 164565"/>
                <a:gd name="connsiteY8" fmla="*/ 218970 h 218969"/>
                <a:gd name="connsiteX9" fmla="*/ 61043 w 164565"/>
                <a:gd name="connsiteY9" fmla="*/ 218970 h 21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565" h="218969">
                  <a:moveTo>
                    <a:pt x="61043" y="148511"/>
                  </a:moveTo>
                  <a:lnTo>
                    <a:pt x="153907" y="148511"/>
                  </a:lnTo>
                  <a:lnTo>
                    <a:pt x="153907" y="93663"/>
                  </a:lnTo>
                  <a:lnTo>
                    <a:pt x="61043" y="93663"/>
                  </a:lnTo>
                  <a:lnTo>
                    <a:pt x="61043" y="57513"/>
                  </a:lnTo>
                  <a:lnTo>
                    <a:pt x="164566" y="57513"/>
                  </a:lnTo>
                  <a:lnTo>
                    <a:pt x="164566" y="0"/>
                  </a:lnTo>
                  <a:lnTo>
                    <a:pt x="0" y="0"/>
                  </a:lnTo>
                  <a:lnTo>
                    <a:pt x="0" y="218970"/>
                  </a:lnTo>
                  <a:lnTo>
                    <a:pt x="61043" y="218970"/>
                  </a:lnTo>
                  <a:close/>
                </a:path>
              </a:pathLst>
            </a:custGeom>
            <a:grpFill/>
            <a:ln w="2219" cap="flat">
              <a:noFill/>
              <a:prstDash val="solid"/>
              <a:miter/>
            </a:ln>
          </p:spPr>
          <p:txBody>
            <a:bodyPr rtlCol="0" anchor="ctr"/>
            <a:lstStyle/>
            <a:p>
              <a:endParaRPr lang="en-US"/>
            </a:p>
          </p:txBody>
        </p:sp>
        <p:sp>
          <p:nvSpPr>
            <p:cNvPr id="12" name="Forme libre : forme 11">
              <a:extLst>
                <a:ext uri="{FF2B5EF4-FFF2-40B4-BE49-F238E27FC236}">
                  <a16:creationId xmlns:a16="http://schemas.microsoft.com/office/drawing/2014/main" id="{A3AF072D-A19E-5024-59B3-240FE061F3BA}"/>
                </a:ext>
              </a:extLst>
            </p:cNvPr>
            <p:cNvSpPr/>
            <p:nvPr/>
          </p:nvSpPr>
          <p:spPr>
            <a:xfrm>
              <a:off x="9061531" y="1718009"/>
              <a:ext cx="164565" cy="218969"/>
            </a:xfrm>
            <a:custGeom>
              <a:avLst/>
              <a:gdLst>
                <a:gd name="connsiteX0" fmla="*/ 164566 w 164565"/>
                <a:gd name="connsiteY0" fmla="*/ 55514 h 218969"/>
                <a:gd name="connsiteX1" fmla="*/ 164566 w 164565"/>
                <a:gd name="connsiteY1" fmla="*/ 0 h 218969"/>
                <a:gd name="connsiteX2" fmla="*/ 0 w 164565"/>
                <a:gd name="connsiteY2" fmla="*/ 0 h 218969"/>
                <a:gd name="connsiteX3" fmla="*/ 0 w 164565"/>
                <a:gd name="connsiteY3" fmla="*/ 218970 h 218969"/>
                <a:gd name="connsiteX4" fmla="*/ 164566 w 164565"/>
                <a:gd name="connsiteY4" fmla="*/ 218970 h 218969"/>
                <a:gd name="connsiteX5" fmla="*/ 164566 w 164565"/>
                <a:gd name="connsiteY5" fmla="*/ 163789 h 218969"/>
                <a:gd name="connsiteX6" fmla="*/ 61065 w 164565"/>
                <a:gd name="connsiteY6" fmla="*/ 164011 h 218969"/>
                <a:gd name="connsiteX7" fmla="*/ 61065 w 164565"/>
                <a:gd name="connsiteY7" fmla="*/ 135410 h 218969"/>
                <a:gd name="connsiteX8" fmla="*/ 142094 w 164565"/>
                <a:gd name="connsiteY8" fmla="*/ 135410 h 218969"/>
                <a:gd name="connsiteX9" fmla="*/ 142094 w 164565"/>
                <a:gd name="connsiteY9" fmla="*/ 83449 h 218969"/>
                <a:gd name="connsiteX10" fmla="*/ 61065 w 164565"/>
                <a:gd name="connsiteY10" fmla="*/ 83449 h 218969"/>
                <a:gd name="connsiteX11" fmla="*/ 61065 w 164565"/>
                <a:gd name="connsiteY11" fmla="*/ 55514 h 21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65" h="218969">
                  <a:moveTo>
                    <a:pt x="164566" y="55514"/>
                  </a:moveTo>
                  <a:lnTo>
                    <a:pt x="164566" y="0"/>
                  </a:lnTo>
                  <a:lnTo>
                    <a:pt x="0" y="0"/>
                  </a:lnTo>
                  <a:lnTo>
                    <a:pt x="0" y="218970"/>
                  </a:lnTo>
                  <a:lnTo>
                    <a:pt x="164566" y="218970"/>
                  </a:lnTo>
                  <a:lnTo>
                    <a:pt x="164566" y="163789"/>
                  </a:lnTo>
                  <a:lnTo>
                    <a:pt x="61065" y="164011"/>
                  </a:lnTo>
                  <a:lnTo>
                    <a:pt x="61065" y="135410"/>
                  </a:lnTo>
                  <a:lnTo>
                    <a:pt x="142094" y="135410"/>
                  </a:lnTo>
                  <a:lnTo>
                    <a:pt x="142094" y="83449"/>
                  </a:lnTo>
                  <a:lnTo>
                    <a:pt x="61065" y="83449"/>
                  </a:lnTo>
                  <a:lnTo>
                    <a:pt x="61065" y="55514"/>
                  </a:lnTo>
                  <a:close/>
                </a:path>
              </a:pathLst>
            </a:custGeom>
            <a:grpFill/>
            <a:ln w="2219" cap="flat">
              <a:noFill/>
              <a:prstDash val="solid"/>
              <a:miter/>
            </a:ln>
          </p:spPr>
          <p:txBody>
            <a:bodyPr rtlCol="0" anchor="ctr"/>
            <a:lstStyle/>
            <a:p>
              <a:endParaRPr lang="en-US"/>
            </a:p>
          </p:txBody>
        </p:sp>
        <p:sp>
          <p:nvSpPr>
            <p:cNvPr id="13" name="Forme libre : forme 12">
              <a:extLst>
                <a:ext uri="{FF2B5EF4-FFF2-40B4-BE49-F238E27FC236}">
                  <a16:creationId xmlns:a16="http://schemas.microsoft.com/office/drawing/2014/main" id="{BB97023A-332F-6296-A402-959772B8C4EC}"/>
                </a:ext>
              </a:extLst>
            </p:cNvPr>
            <p:cNvSpPr/>
            <p:nvPr/>
          </p:nvSpPr>
          <p:spPr>
            <a:xfrm>
              <a:off x="8587175" y="1718032"/>
              <a:ext cx="208066" cy="218947"/>
            </a:xfrm>
            <a:custGeom>
              <a:avLst/>
              <a:gdLst>
                <a:gd name="connsiteX0" fmla="*/ 61287 w 208066"/>
                <a:gd name="connsiteY0" fmla="*/ 97971 h 218947"/>
                <a:gd name="connsiteX1" fmla="*/ 146824 w 208066"/>
                <a:gd name="connsiteY1" fmla="*/ 218948 h 218947"/>
                <a:gd name="connsiteX2" fmla="*/ 208067 w 208066"/>
                <a:gd name="connsiteY2" fmla="*/ 218948 h 218947"/>
                <a:gd name="connsiteX3" fmla="*/ 208067 w 208066"/>
                <a:gd name="connsiteY3" fmla="*/ 0 h 218947"/>
                <a:gd name="connsiteX4" fmla="*/ 146779 w 208066"/>
                <a:gd name="connsiteY4" fmla="*/ 0 h 218947"/>
                <a:gd name="connsiteX5" fmla="*/ 146779 w 208066"/>
                <a:gd name="connsiteY5" fmla="*/ 121665 h 218947"/>
                <a:gd name="connsiteX6" fmla="*/ 60777 w 208066"/>
                <a:gd name="connsiteY6" fmla="*/ 0 h 218947"/>
                <a:gd name="connsiteX7" fmla="*/ 0 w 208066"/>
                <a:gd name="connsiteY7" fmla="*/ 0 h 218947"/>
                <a:gd name="connsiteX8" fmla="*/ 0 w 208066"/>
                <a:gd name="connsiteY8" fmla="*/ 218948 h 218947"/>
                <a:gd name="connsiteX9" fmla="*/ 61287 w 208066"/>
                <a:gd name="connsiteY9" fmla="*/ 218948 h 218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8066" h="218947">
                  <a:moveTo>
                    <a:pt x="61287" y="97971"/>
                  </a:moveTo>
                  <a:lnTo>
                    <a:pt x="146824" y="218948"/>
                  </a:lnTo>
                  <a:lnTo>
                    <a:pt x="208067" y="218948"/>
                  </a:lnTo>
                  <a:lnTo>
                    <a:pt x="208067" y="0"/>
                  </a:lnTo>
                  <a:lnTo>
                    <a:pt x="146779" y="0"/>
                  </a:lnTo>
                  <a:lnTo>
                    <a:pt x="146779" y="121665"/>
                  </a:lnTo>
                  <a:lnTo>
                    <a:pt x="60777" y="0"/>
                  </a:lnTo>
                  <a:lnTo>
                    <a:pt x="0" y="0"/>
                  </a:lnTo>
                  <a:lnTo>
                    <a:pt x="0" y="218948"/>
                  </a:lnTo>
                  <a:lnTo>
                    <a:pt x="61287" y="218948"/>
                  </a:lnTo>
                  <a:close/>
                </a:path>
              </a:pathLst>
            </a:custGeom>
            <a:grpFill/>
            <a:ln w="2219" cap="flat">
              <a:noFill/>
              <a:prstDash val="solid"/>
              <a:miter/>
            </a:ln>
          </p:spPr>
          <p:txBody>
            <a:bodyPr rtlCol="0" anchor="ctr"/>
            <a:lstStyle/>
            <a:p>
              <a:endParaRPr lang="en-US"/>
            </a:p>
          </p:txBody>
        </p:sp>
        <p:sp>
          <p:nvSpPr>
            <p:cNvPr id="14" name="Forme libre : forme 13">
              <a:extLst>
                <a:ext uri="{FF2B5EF4-FFF2-40B4-BE49-F238E27FC236}">
                  <a16:creationId xmlns:a16="http://schemas.microsoft.com/office/drawing/2014/main" id="{579BF218-3CEC-5600-4E53-B6FAF0C97684}"/>
                </a:ext>
              </a:extLst>
            </p:cNvPr>
            <p:cNvSpPr/>
            <p:nvPr/>
          </p:nvSpPr>
          <p:spPr>
            <a:xfrm>
              <a:off x="8368249" y="2003907"/>
              <a:ext cx="209310" cy="218969"/>
            </a:xfrm>
            <a:custGeom>
              <a:avLst/>
              <a:gdLst>
                <a:gd name="connsiteX0" fmla="*/ 104011 w 209310"/>
                <a:gd name="connsiteY0" fmla="*/ 0 h 218969"/>
                <a:gd name="connsiteX1" fmla="*/ 0 w 209310"/>
                <a:gd name="connsiteY1" fmla="*/ 0 h 218969"/>
                <a:gd name="connsiteX2" fmla="*/ 0 w 209310"/>
                <a:gd name="connsiteY2" fmla="*/ 218970 h 218969"/>
                <a:gd name="connsiteX3" fmla="*/ 104011 w 209310"/>
                <a:gd name="connsiteY3" fmla="*/ 218970 h 218969"/>
                <a:gd name="connsiteX4" fmla="*/ 209310 w 209310"/>
                <a:gd name="connsiteY4" fmla="*/ 109740 h 218969"/>
                <a:gd name="connsiteX5" fmla="*/ 104011 w 209310"/>
                <a:gd name="connsiteY5" fmla="*/ 0 h 218969"/>
                <a:gd name="connsiteX6" fmla="*/ 100658 w 209310"/>
                <a:gd name="connsiteY6" fmla="*/ 163811 h 218969"/>
                <a:gd name="connsiteX7" fmla="*/ 61065 w 209310"/>
                <a:gd name="connsiteY7" fmla="*/ 164011 h 218969"/>
                <a:gd name="connsiteX8" fmla="*/ 61065 w 209310"/>
                <a:gd name="connsiteY8" fmla="*/ 55536 h 218969"/>
                <a:gd name="connsiteX9" fmla="*/ 100658 w 209310"/>
                <a:gd name="connsiteY9" fmla="*/ 55536 h 218969"/>
                <a:gd name="connsiteX10" fmla="*/ 144692 w 209310"/>
                <a:gd name="connsiteY10" fmla="*/ 111228 h 218969"/>
                <a:gd name="connsiteX11" fmla="*/ 100658 w 209310"/>
                <a:gd name="connsiteY11" fmla="*/ 163811 h 21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9310" h="218969">
                  <a:moveTo>
                    <a:pt x="104011" y="0"/>
                  </a:moveTo>
                  <a:lnTo>
                    <a:pt x="0" y="0"/>
                  </a:lnTo>
                  <a:lnTo>
                    <a:pt x="0" y="218970"/>
                  </a:lnTo>
                  <a:lnTo>
                    <a:pt x="104011" y="218970"/>
                  </a:lnTo>
                  <a:cubicBezTo>
                    <a:pt x="154729" y="218970"/>
                    <a:pt x="209310" y="184795"/>
                    <a:pt x="209310" y="109740"/>
                  </a:cubicBezTo>
                  <a:cubicBezTo>
                    <a:pt x="209310" y="56891"/>
                    <a:pt x="176357" y="0"/>
                    <a:pt x="104011" y="0"/>
                  </a:cubicBezTo>
                  <a:close/>
                  <a:moveTo>
                    <a:pt x="100658" y="163811"/>
                  </a:moveTo>
                  <a:lnTo>
                    <a:pt x="61065" y="164011"/>
                  </a:lnTo>
                  <a:lnTo>
                    <a:pt x="61065" y="55536"/>
                  </a:lnTo>
                  <a:lnTo>
                    <a:pt x="100658" y="55536"/>
                  </a:lnTo>
                  <a:cubicBezTo>
                    <a:pt x="128238" y="55536"/>
                    <a:pt x="144692" y="76365"/>
                    <a:pt x="144692" y="111228"/>
                  </a:cubicBezTo>
                  <a:cubicBezTo>
                    <a:pt x="144714" y="147534"/>
                    <a:pt x="122597" y="163811"/>
                    <a:pt x="100658" y="163811"/>
                  </a:cubicBezTo>
                  <a:close/>
                </a:path>
              </a:pathLst>
            </a:custGeom>
            <a:grpFill/>
            <a:ln w="2219" cap="flat">
              <a:noFill/>
              <a:prstDash val="solid"/>
              <a:miter/>
            </a:ln>
          </p:spPr>
          <p:txBody>
            <a:bodyPr rtlCol="0" anchor="ctr"/>
            <a:lstStyle/>
            <a:p>
              <a:endParaRPr lang="en-US"/>
            </a:p>
          </p:txBody>
        </p:sp>
        <p:sp>
          <p:nvSpPr>
            <p:cNvPr id="15" name="Forme libre : forme 14">
              <a:extLst>
                <a:ext uri="{FF2B5EF4-FFF2-40B4-BE49-F238E27FC236}">
                  <a16:creationId xmlns:a16="http://schemas.microsoft.com/office/drawing/2014/main" id="{987BC1B5-5254-9488-ED31-FF900A633E84}"/>
                </a:ext>
              </a:extLst>
            </p:cNvPr>
            <p:cNvSpPr/>
            <p:nvPr/>
          </p:nvSpPr>
          <p:spPr>
            <a:xfrm>
              <a:off x="8593947" y="2000465"/>
              <a:ext cx="228717" cy="225853"/>
            </a:xfrm>
            <a:custGeom>
              <a:avLst/>
              <a:gdLst>
                <a:gd name="connsiteX0" fmla="*/ 114337 w 228717"/>
                <a:gd name="connsiteY0" fmla="*/ 0 h 225853"/>
                <a:gd name="connsiteX1" fmla="*/ 0 w 228717"/>
                <a:gd name="connsiteY1" fmla="*/ 112916 h 225853"/>
                <a:gd name="connsiteX2" fmla="*/ 114337 w 228717"/>
                <a:gd name="connsiteY2" fmla="*/ 225854 h 225853"/>
                <a:gd name="connsiteX3" fmla="*/ 228718 w 228717"/>
                <a:gd name="connsiteY3" fmla="*/ 112916 h 225853"/>
                <a:gd name="connsiteX4" fmla="*/ 114337 w 228717"/>
                <a:gd name="connsiteY4" fmla="*/ 0 h 225853"/>
                <a:gd name="connsiteX5" fmla="*/ 114337 w 228717"/>
                <a:gd name="connsiteY5" fmla="*/ 167142 h 225853"/>
                <a:gd name="connsiteX6" fmla="*/ 64552 w 228717"/>
                <a:gd name="connsiteY6" fmla="*/ 112916 h 225853"/>
                <a:gd name="connsiteX7" fmla="*/ 114337 w 228717"/>
                <a:gd name="connsiteY7" fmla="*/ 58712 h 225853"/>
                <a:gd name="connsiteX8" fmla="*/ 164144 w 228717"/>
                <a:gd name="connsiteY8" fmla="*/ 112916 h 225853"/>
                <a:gd name="connsiteX9" fmla="*/ 114337 w 228717"/>
                <a:gd name="connsiteY9" fmla="*/ 167142 h 225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717" h="225853">
                  <a:moveTo>
                    <a:pt x="114337" y="0"/>
                  </a:moveTo>
                  <a:cubicBezTo>
                    <a:pt x="49163" y="0"/>
                    <a:pt x="0" y="48542"/>
                    <a:pt x="0" y="112916"/>
                  </a:cubicBezTo>
                  <a:cubicBezTo>
                    <a:pt x="0" y="178356"/>
                    <a:pt x="48075" y="225854"/>
                    <a:pt x="114337" y="225854"/>
                  </a:cubicBezTo>
                  <a:cubicBezTo>
                    <a:pt x="180621" y="225854"/>
                    <a:pt x="228718" y="178356"/>
                    <a:pt x="228718" y="112916"/>
                  </a:cubicBezTo>
                  <a:cubicBezTo>
                    <a:pt x="228718" y="48542"/>
                    <a:pt x="179532" y="0"/>
                    <a:pt x="114337" y="0"/>
                  </a:cubicBezTo>
                  <a:close/>
                  <a:moveTo>
                    <a:pt x="114337" y="167142"/>
                  </a:moveTo>
                  <a:cubicBezTo>
                    <a:pt x="85492" y="167142"/>
                    <a:pt x="64552" y="144337"/>
                    <a:pt x="64552" y="112916"/>
                  </a:cubicBezTo>
                  <a:cubicBezTo>
                    <a:pt x="64552" y="81517"/>
                    <a:pt x="85492" y="58712"/>
                    <a:pt x="114337" y="58712"/>
                  </a:cubicBezTo>
                  <a:cubicBezTo>
                    <a:pt x="143204" y="58712"/>
                    <a:pt x="164144" y="81517"/>
                    <a:pt x="164144" y="112916"/>
                  </a:cubicBezTo>
                  <a:cubicBezTo>
                    <a:pt x="164166" y="144337"/>
                    <a:pt x="143204" y="167142"/>
                    <a:pt x="114337" y="167142"/>
                  </a:cubicBezTo>
                  <a:close/>
                </a:path>
              </a:pathLst>
            </a:custGeom>
            <a:grpFill/>
            <a:ln w="2219" cap="flat">
              <a:noFill/>
              <a:prstDash val="solid"/>
              <a:miter/>
            </a:ln>
          </p:spPr>
          <p:txBody>
            <a:bodyPr rtlCol="0" anchor="ctr"/>
            <a:lstStyle/>
            <a:p>
              <a:endParaRPr lang="en-US"/>
            </a:p>
          </p:txBody>
        </p:sp>
        <p:sp>
          <p:nvSpPr>
            <p:cNvPr id="16" name="Forme libre : forme 15">
              <a:extLst>
                <a:ext uri="{FF2B5EF4-FFF2-40B4-BE49-F238E27FC236}">
                  <a16:creationId xmlns:a16="http://schemas.microsoft.com/office/drawing/2014/main" id="{EFC72552-A645-8465-50E5-974C2D3AABAB}"/>
                </a:ext>
              </a:extLst>
            </p:cNvPr>
            <p:cNvSpPr/>
            <p:nvPr/>
          </p:nvSpPr>
          <p:spPr>
            <a:xfrm>
              <a:off x="8131915" y="2003885"/>
              <a:ext cx="206157" cy="222411"/>
            </a:xfrm>
            <a:custGeom>
              <a:avLst/>
              <a:gdLst>
                <a:gd name="connsiteX0" fmla="*/ 144381 w 206157"/>
                <a:gd name="connsiteY0" fmla="*/ 115425 h 222411"/>
                <a:gd name="connsiteX1" fmla="*/ 102612 w 206157"/>
                <a:gd name="connsiteY1" fmla="*/ 164344 h 222411"/>
                <a:gd name="connsiteX2" fmla="*/ 61776 w 206157"/>
                <a:gd name="connsiteY2" fmla="*/ 115425 h 222411"/>
                <a:gd name="connsiteX3" fmla="*/ 61776 w 206157"/>
                <a:gd name="connsiteY3" fmla="*/ 0 h 222411"/>
                <a:gd name="connsiteX4" fmla="*/ 0 w 206157"/>
                <a:gd name="connsiteY4" fmla="*/ 0 h 222411"/>
                <a:gd name="connsiteX5" fmla="*/ 0 w 206157"/>
                <a:gd name="connsiteY5" fmla="*/ 119600 h 222411"/>
                <a:gd name="connsiteX6" fmla="*/ 102834 w 206157"/>
                <a:gd name="connsiteY6" fmla="*/ 222412 h 222411"/>
                <a:gd name="connsiteX7" fmla="*/ 206157 w 206157"/>
                <a:gd name="connsiteY7" fmla="*/ 119600 h 222411"/>
                <a:gd name="connsiteX8" fmla="*/ 206157 w 206157"/>
                <a:gd name="connsiteY8" fmla="*/ 0 h 222411"/>
                <a:gd name="connsiteX9" fmla="*/ 144381 w 206157"/>
                <a:gd name="connsiteY9" fmla="*/ 0 h 222411"/>
                <a:gd name="connsiteX10" fmla="*/ 144381 w 206157"/>
                <a:gd name="connsiteY10" fmla="*/ 115425 h 222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6157" h="222411">
                  <a:moveTo>
                    <a:pt x="144381" y="115425"/>
                  </a:moveTo>
                  <a:cubicBezTo>
                    <a:pt x="144381" y="137742"/>
                    <a:pt x="137142" y="164344"/>
                    <a:pt x="102612" y="164344"/>
                  </a:cubicBezTo>
                  <a:cubicBezTo>
                    <a:pt x="68860" y="164344"/>
                    <a:pt x="61776" y="137742"/>
                    <a:pt x="61776" y="115425"/>
                  </a:cubicBezTo>
                  <a:lnTo>
                    <a:pt x="61776" y="0"/>
                  </a:lnTo>
                  <a:lnTo>
                    <a:pt x="0" y="0"/>
                  </a:lnTo>
                  <a:lnTo>
                    <a:pt x="0" y="119600"/>
                  </a:lnTo>
                  <a:cubicBezTo>
                    <a:pt x="0" y="167031"/>
                    <a:pt x="26935" y="222412"/>
                    <a:pt x="102834" y="222412"/>
                  </a:cubicBezTo>
                  <a:cubicBezTo>
                    <a:pt x="165610" y="222412"/>
                    <a:pt x="206157" y="182064"/>
                    <a:pt x="206157" y="119600"/>
                  </a:cubicBezTo>
                  <a:lnTo>
                    <a:pt x="206157" y="0"/>
                  </a:lnTo>
                  <a:lnTo>
                    <a:pt x="144381" y="0"/>
                  </a:lnTo>
                  <a:lnTo>
                    <a:pt x="144381" y="115425"/>
                  </a:lnTo>
                  <a:close/>
                </a:path>
              </a:pathLst>
            </a:custGeom>
            <a:grpFill/>
            <a:ln w="2219" cap="flat">
              <a:noFill/>
              <a:prstDash val="solid"/>
              <a:miter/>
            </a:ln>
          </p:spPr>
          <p:txBody>
            <a:bodyPr rtlCol="0" anchor="ctr"/>
            <a:lstStyle/>
            <a:p>
              <a:endParaRPr lang="en-US"/>
            </a:p>
          </p:txBody>
        </p:sp>
        <p:sp>
          <p:nvSpPr>
            <p:cNvPr id="17" name="Forme libre : forme 16">
              <a:extLst>
                <a:ext uri="{FF2B5EF4-FFF2-40B4-BE49-F238E27FC236}">
                  <a16:creationId xmlns:a16="http://schemas.microsoft.com/office/drawing/2014/main" id="{1AA21499-620A-7CF8-5874-AC4E7DFB29D7}"/>
                </a:ext>
              </a:extLst>
            </p:cNvPr>
            <p:cNvSpPr/>
            <p:nvPr/>
          </p:nvSpPr>
          <p:spPr>
            <a:xfrm>
              <a:off x="8332032" y="1718009"/>
              <a:ext cx="240509" cy="218969"/>
            </a:xfrm>
            <a:custGeom>
              <a:avLst/>
              <a:gdLst>
                <a:gd name="connsiteX0" fmla="*/ 76743 w 240509"/>
                <a:gd name="connsiteY0" fmla="*/ 187571 h 218969"/>
                <a:gd name="connsiteX1" fmla="*/ 163633 w 240509"/>
                <a:gd name="connsiteY1" fmla="*/ 187571 h 218969"/>
                <a:gd name="connsiteX2" fmla="*/ 173493 w 240509"/>
                <a:gd name="connsiteY2" fmla="*/ 218970 h 218969"/>
                <a:gd name="connsiteX3" fmla="*/ 240509 w 240509"/>
                <a:gd name="connsiteY3" fmla="*/ 218970 h 218969"/>
                <a:gd name="connsiteX4" fmla="*/ 158659 w 240509"/>
                <a:gd name="connsiteY4" fmla="*/ 0 h 218969"/>
                <a:gd name="connsiteX5" fmla="*/ 81206 w 240509"/>
                <a:gd name="connsiteY5" fmla="*/ 0 h 218969"/>
                <a:gd name="connsiteX6" fmla="*/ 0 w 240509"/>
                <a:gd name="connsiteY6" fmla="*/ 218948 h 218969"/>
                <a:gd name="connsiteX7" fmla="*/ 67017 w 240509"/>
                <a:gd name="connsiteY7" fmla="*/ 218970 h 218969"/>
                <a:gd name="connsiteX8" fmla="*/ 76743 w 240509"/>
                <a:gd name="connsiteY8" fmla="*/ 187571 h 218969"/>
                <a:gd name="connsiteX9" fmla="*/ 125018 w 240509"/>
                <a:gd name="connsiteY9" fmla="*/ 64485 h 218969"/>
                <a:gd name="connsiteX10" fmla="*/ 147268 w 240509"/>
                <a:gd name="connsiteY10" fmla="*/ 135388 h 218969"/>
                <a:gd name="connsiteX11" fmla="*/ 92931 w 240509"/>
                <a:gd name="connsiteY11" fmla="*/ 135388 h 218969"/>
                <a:gd name="connsiteX12" fmla="*/ 114892 w 240509"/>
                <a:gd name="connsiteY12" fmla="*/ 64485 h 218969"/>
                <a:gd name="connsiteX13" fmla="*/ 125018 w 240509"/>
                <a:gd name="connsiteY13" fmla="*/ 64485 h 21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0509" h="218969">
                  <a:moveTo>
                    <a:pt x="76743" y="187571"/>
                  </a:moveTo>
                  <a:lnTo>
                    <a:pt x="163633" y="187571"/>
                  </a:lnTo>
                  <a:lnTo>
                    <a:pt x="173493" y="218970"/>
                  </a:lnTo>
                  <a:lnTo>
                    <a:pt x="240509" y="218970"/>
                  </a:lnTo>
                  <a:lnTo>
                    <a:pt x="158659" y="0"/>
                  </a:lnTo>
                  <a:lnTo>
                    <a:pt x="81206" y="0"/>
                  </a:lnTo>
                  <a:lnTo>
                    <a:pt x="0" y="218948"/>
                  </a:lnTo>
                  <a:lnTo>
                    <a:pt x="67017" y="218970"/>
                  </a:lnTo>
                  <a:lnTo>
                    <a:pt x="76743" y="187571"/>
                  </a:lnTo>
                  <a:close/>
                  <a:moveTo>
                    <a:pt x="125018" y="64485"/>
                  </a:moveTo>
                  <a:lnTo>
                    <a:pt x="147268" y="135388"/>
                  </a:lnTo>
                  <a:lnTo>
                    <a:pt x="92931" y="135388"/>
                  </a:lnTo>
                  <a:lnTo>
                    <a:pt x="114892" y="64485"/>
                  </a:lnTo>
                  <a:lnTo>
                    <a:pt x="125018" y="64485"/>
                  </a:lnTo>
                  <a:close/>
                </a:path>
              </a:pathLst>
            </a:custGeom>
            <a:grpFill/>
            <a:ln w="2219" cap="flat">
              <a:noFill/>
              <a:prstDash val="solid"/>
              <a:miter/>
            </a:ln>
          </p:spPr>
          <p:txBody>
            <a:bodyPr rtlCol="0" anchor="ctr"/>
            <a:lstStyle/>
            <a:p>
              <a:endParaRPr lang="en-US"/>
            </a:p>
          </p:txBody>
        </p:sp>
        <p:sp>
          <p:nvSpPr>
            <p:cNvPr id="18" name="Forme libre : forme 17">
              <a:extLst>
                <a:ext uri="{FF2B5EF4-FFF2-40B4-BE49-F238E27FC236}">
                  <a16:creationId xmlns:a16="http://schemas.microsoft.com/office/drawing/2014/main" id="{9641824B-F08F-D616-739F-0A677A639734}"/>
                </a:ext>
              </a:extLst>
            </p:cNvPr>
            <p:cNvSpPr/>
            <p:nvPr/>
          </p:nvSpPr>
          <p:spPr>
            <a:xfrm>
              <a:off x="8131915" y="1717987"/>
              <a:ext cx="190657" cy="218992"/>
            </a:xfrm>
            <a:custGeom>
              <a:avLst/>
              <a:gdLst>
                <a:gd name="connsiteX0" fmla="*/ 61088 w 190657"/>
                <a:gd name="connsiteY0" fmla="*/ 155329 h 218992"/>
                <a:gd name="connsiteX1" fmla="*/ 69881 w 190657"/>
                <a:gd name="connsiteY1" fmla="*/ 155329 h 218992"/>
                <a:gd name="connsiteX2" fmla="*/ 190658 w 190657"/>
                <a:gd name="connsiteY2" fmla="*/ 218992 h 218992"/>
                <a:gd name="connsiteX3" fmla="*/ 190658 w 190657"/>
                <a:gd name="connsiteY3" fmla="*/ 165654 h 218992"/>
                <a:gd name="connsiteX4" fmla="*/ 127327 w 190657"/>
                <a:gd name="connsiteY4" fmla="*/ 149377 h 218992"/>
                <a:gd name="connsiteX5" fmla="*/ 180288 w 190657"/>
                <a:gd name="connsiteY5" fmla="*/ 76165 h 218992"/>
                <a:gd name="connsiteX6" fmla="*/ 97372 w 190657"/>
                <a:gd name="connsiteY6" fmla="*/ 0 h 218992"/>
                <a:gd name="connsiteX7" fmla="*/ 0 w 190657"/>
                <a:gd name="connsiteY7" fmla="*/ 0 h 218992"/>
                <a:gd name="connsiteX8" fmla="*/ 0 w 190657"/>
                <a:gd name="connsiteY8" fmla="*/ 218970 h 218992"/>
                <a:gd name="connsiteX9" fmla="*/ 61088 w 190657"/>
                <a:gd name="connsiteY9" fmla="*/ 218970 h 218992"/>
                <a:gd name="connsiteX10" fmla="*/ 61088 w 190657"/>
                <a:gd name="connsiteY10" fmla="*/ 155329 h 218992"/>
                <a:gd name="connsiteX11" fmla="*/ 61088 w 190657"/>
                <a:gd name="connsiteY11" fmla="*/ 51140 h 218992"/>
                <a:gd name="connsiteX12" fmla="*/ 86047 w 190657"/>
                <a:gd name="connsiteY12" fmla="*/ 51140 h 218992"/>
                <a:gd name="connsiteX13" fmla="*/ 117890 w 190657"/>
                <a:gd name="connsiteY13" fmla="*/ 77631 h 218992"/>
                <a:gd name="connsiteX14" fmla="*/ 86047 w 190657"/>
                <a:gd name="connsiteY14" fmla="*/ 104122 h 218992"/>
                <a:gd name="connsiteX15" fmla="*/ 61088 w 190657"/>
                <a:gd name="connsiteY15" fmla="*/ 104122 h 218992"/>
                <a:gd name="connsiteX16" fmla="*/ 61088 w 190657"/>
                <a:gd name="connsiteY16" fmla="*/ 51140 h 218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0657" h="218992">
                  <a:moveTo>
                    <a:pt x="61088" y="155329"/>
                  </a:moveTo>
                  <a:lnTo>
                    <a:pt x="69881" y="155329"/>
                  </a:lnTo>
                  <a:cubicBezTo>
                    <a:pt x="87201" y="195343"/>
                    <a:pt x="129392" y="218992"/>
                    <a:pt x="190658" y="218992"/>
                  </a:cubicBezTo>
                  <a:lnTo>
                    <a:pt x="190658" y="165654"/>
                  </a:lnTo>
                  <a:cubicBezTo>
                    <a:pt x="164366" y="165654"/>
                    <a:pt x="140961" y="161435"/>
                    <a:pt x="127327" y="149377"/>
                  </a:cubicBezTo>
                  <a:cubicBezTo>
                    <a:pt x="161102" y="138430"/>
                    <a:pt x="180288" y="112738"/>
                    <a:pt x="180288" y="76165"/>
                  </a:cubicBezTo>
                  <a:cubicBezTo>
                    <a:pt x="180288" y="29556"/>
                    <a:pt x="146202" y="0"/>
                    <a:pt x="97372" y="0"/>
                  </a:cubicBezTo>
                  <a:lnTo>
                    <a:pt x="0" y="0"/>
                  </a:lnTo>
                  <a:lnTo>
                    <a:pt x="0" y="218970"/>
                  </a:lnTo>
                  <a:lnTo>
                    <a:pt x="61088" y="218970"/>
                  </a:lnTo>
                  <a:lnTo>
                    <a:pt x="61088" y="155329"/>
                  </a:lnTo>
                  <a:close/>
                  <a:moveTo>
                    <a:pt x="61088" y="51140"/>
                  </a:moveTo>
                  <a:lnTo>
                    <a:pt x="86047" y="51140"/>
                  </a:lnTo>
                  <a:cubicBezTo>
                    <a:pt x="107164" y="51140"/>
                    <a:pt x="117890" y="60044"/>
                    <a:pt x="117890" y="77631"/>
                  </a:cubicBezTo>
                  <a:cubicBezTo>
                    <a:pt x="117890" y="94707"/>
                    <a:pt x="106587" y="104122"/>
                    <a:pt x="86047" y="104122"/>
                  </a:cubicBezTo>
                  <a:lnTo>
                    <a:pt x="61088" y="104122"/>
                  </a:lnTo>
                  <a:lnTo>
                    <a:pt x="61088" y="51140"/>
                  </a:lnTo>
                  <a:close/>
                </a:path>
              </a:pathLst>
            </a:custGeom>
            <a:grpFill/>
            <a:ln w="2219" cap="flat">
              <a:noFill/>
              <a:prstDash val="solid"/>
              <a:miter/>
            </a:ln>
          </p:spPr>
          <p:txBody>
            <a:bodyPr rtlCol="0" anchor="ctr"/>
            <a:lstStyle/>
            <a:p>
              <a:endParaRPr lang="en-US"/>
            </a:p>
          </p:txBody>
        </p:sp>
        <p:sp>
          <p:nvSpPr>
            <p:cNvPr id="19" name="Forme libre : forme 18">
              <a:extLst>
                <a:ext uri="{FF2B5EF4-FFF2-40B4-BE49-F238E27FC236}">
                  <a16:creationId xmlns:a16="http://schemas.microsoft.com/office/drawing/2014/main" id="{EF7C98A6-DD34-506C-411F-EB56257A5B0D}"/>
                </a:ext>
              </a:extLst>
            </p:cNvPr>
            <p:cNvSpPr/>
            <p:nvPr/>
          </p:nvSpPr>
          <p:spPr>
            <a:xfrm>
              <a:off x="8820778" y="1714523"/>
              <a:ext cx="217437" cy="225853"/>
            </a:xfrm>
            <a:custGeom>
              <a:avLst/>
              <a:gdLst>
                <a:gd name="connsiteX0" fmla="*/ 159703 w 217437"/>
                <a:gd name="connsiteY0" fmla="*/ 128238 h 225853"/>
                <a:gd name="connsiteX1" fmla="*/ 113049 w 217437"/>
                <a:gd name="connsiteY1" fmla="*/ 167275 h 225853"/>
                <a:gd name="connsiteX2" fmla="*/ 64485 w 217437"/>
                <a:gd name="connsiteY2" fmla="*/ 112938 h 225853"/>
                <a:gd name="connsiteX3" fmla="*/ 113049 w 217437"/>
                <a:gd name="connsiteY3" fmla="*/ 58601 h 225853"/>
                <a:gd name="connsiteX4" fmla="*/ 159703 w 217437"/>
                <a:gd name="connsiteY4" fmla="*/ 98504 h 225853"/>
                <a:gd name="connsiteX5" fmla="*/ 160502 w 217437"/>
                <a:gd name="connsiteY5" fmla="*/ 101546 h 225853"/>
                <a:gd name="connsiteX6" fmla="*/ 215373 w 217437"/>
                <a:gd name="connsiteY6" fmla="*/ 68171 h 225853"/>
                <a:gd name="connsiteX7" fmla="*/ 214529 w 217437"/>
                <a:gd name="connsiteY7" fmla="*/ 66284 h 225853"/>
                <a:gd name="connsiteX8" fmla="*/ 113271 w 217437"/>
                <a:gd name="connsiteY8" fmla="*/ 0 h 225853"/>
                <a:gd name="connsiteX9" fmla="*/ 0 w 217437"/>
                <a:gd name="connsiteY9" fmla="*/ 112916 h 225853"/>
                <a:gd name="connsiteX10" fmla="*/ 113271 w 217437"/>
                <a:gd name="connsiteY10" fmla="*/ 225854 h 225853"/>
                <a:gd name="connsiteX11" fmla="*/ 216616 w 217437"/>
                <a:gd name="connsiteY11" fmla="*/ 155773 h 225853"/>
                <a:gd name="connsiteX12" fmla="*/ 217438 w 217437"/>
                <a:gd name="connsiteY12" fmla="*/ 153752 h 225853"/>
                <a:gd name="connsiteX13" fmla="*/ 160436 w 217437"/>
                <a:gd name="connsiteY13" fmla="*/ 125417 h 225853"/>
                <a:gd name="connsiteX14" fmla="*/ 159703 w 217437"/>
                <a:gd name="connsiteY14" fmla="*/ 128238 h 225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7437" h="225853">
                  <a:moveTo>
                    <a:pt x="159703" y="128238"/>
                  </a:moveTo>
                  <a:cubicBezTo>
                    <a:pt x="153574" y="151598"/>
                    <a:pt x="134833" y="167275"/>
                    <a:pt x="113049" y="167275"/>
                  </a:cubicBezTo>
                  <a:cubicBezTo>
                    <a:pt x="85825" y="167275"/>
                    <a:pt x="64485" y="143404"/>
                    <a:pt x="64485" y="112938"/>
                  </a:cubicBezTo>
                  <a:cubicBezTo>
                    <a:pt x="64485" y="81961"/>
                    <a:pt x="85358" y="58601"/>
                    <a:pt x="113049" y="58601"/>
                  </a:cubicBezTo>
                  <a:cubicBezTo>
                    <a:pt x="138097" y="58601"/>
                    <a:pt x="154529" y="78652"/>
                    <a:pt x="159703" y="98504"/>
                  </a:cubicBezTo>
                  <a:lnTo>
                    <a:pt x="160502" y="101546"/>
                  </a:lnTo>
                  <a:lnTo>
                    <a:pt x="215373" y="68171"/>
                  </a:lnTo>
                  <a:lnTo>
                    <a:pt x="214529" y="66284"/>
                  </a:lnTo>
                  <a:cubicBezTo>
                    <a:pt x="196142" y="25403"/>
                    <a:pt x="157349" y="0"/>
                    <a:pt x="113271" y="0"/>
                  </a:cubicBezTo>
                  <a:cubicBezTo>
                    <a:pt x="47631" y="0"/>
                    <a:pt x="0" y="47498"/>
                    <a:pt x="0" y="112916"/>
                  </a:cubicBezTo>
                  <a:cubicBezTo>
                    <a:pt x="0" y="178356"/>
                    <a:pt x="47631" y="225854"/>
                    <a:pt x="113271" y="225854"/>
                  </a:cubicBezTo>
                  <a:cubicBezTo>
                    <a:pt x="162079" y="225854"/>
                    <a:pt x="197808" y="201627"/>
                    <a:pt x="216616" y="155773"/>
                  </a:cubicBezTo>
                  <a:lnTo>
                    <a:pt x="217438" y="153752"/>
                  </a:lnTo>
                  <a:lnTo>
                    <a:pt x="160436" y="125417"/>
                  </a:lnTo>
                  <a:lnTo>
                    <a:pt x="159703" y="128238"/>
                  </a:lnTo>
                  <a:close/>
                </a:path>
              </a:pathLst>
            </a:custGeom>
            <a:grpFill/>
            <a:ln w="2219" cap="flat">
              <a:noFill/>
              <a:prstDash val="solid"/>
              <a:miter/>
            </a:ln>
          </p:spPr>
          <p:txBody>
            <a:bodyPr rtlCol="0" anchor="ctr"/>
            <a:lstStyle/>
            <a:p>
              <a:endParaRPr lang="en-US"/>
            </a:p>
          </p:txBody>
        </p:sp>
        <p:sp>
          <p:nvSpPr>
            <p:cNvPr id="20" name="Forme libre : forme 19">
              <a:extLst>
                <a:ext uri="{FF2B5EF4-FFF2-40B4-BE49-F238E27FC236}">
                  <a16:creationId xmlns:a16="http://schemas.microsoft.com/office/drawing/2014/main" id="{DFCEB13B-2E1E-0B0E-6CE7-66F4F0E6B2C6}"/>
                </a:ext>
              </a:extLst>
            </p:cNvPr>
            <p:cNvSpPr/>
            <p:nvPr/>
          </p:nvSpPr>
          <p:spPr>
            <a:xfrm>
              <a:off x="7937926" y="2003885"/>
              <a:ext cx="168740" cy="222411"/>
            </a:xfrm>
            <a:custGeom>
              <a:avLst/>
              <a:gdLst>
                <a:gd name="connsiteX0" fmla="*/ 0 w 168740"/>
                <a:gd name="connsiteY0" fmla="*/ 57513 h 222411"/>
                <a:gd name="connsiteX1" fmla="*/ 104988 w 168740"/>
                <a:gd name="connsiteY1" fmla="*/ 57535 h 222411"/>
                <a:gd name="connsiteX2" fmla="*/ 0 w 168740"/>
                <a:gd name="connsiteY2" fmla="*/ 159747 h 222411"/>
                <a:gd name="connsiteX3" fmla="*/ 0 w 168740"/>
                <a:gd name="connsiteY3" fmla="*/ 222412 h 222411"/>
                <a:gd name="connsiteX4" fmla="*/ 162057 w 168740"/>
                <a:gd name="connsiteY4" fmla="*/ 106631 h 222411"/>
                <a:gd name="connsiteX5" fmla="*/ 168741 w 168740"/>
                <a:gd name="connsiteY5" fmla="*/ 15588 h 222411"/>
                <a:gd name="connsiteX6" fmla="*/ 168741 w 168740"/>
                <a:gd name="connsiteY6" fmla="*/ 0 h 222411"/>
                <a:gd name="connsiteX7" fmla="*/ 0 w 168740"/>
                <a:gd name="connsiteY7" fmla="*/ 0 h 222411"/>
                <a:gd name="connsiteX8" fmla="*/ 0 w 168740"/>
                <a:gd name="connsiteY8" fmla="*/ 57513 h 222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740" h="222411">
                  <a:moveTo>
                    <a:pt x="0" y="57513"/>
                  </a:moveTo>
                  <a:lnTo>
                    <a:pt x="104988" y="57535"/>
                  </a:lnTo>
                  <a:cubicBezTo>
                    <a:pt x="104988" y="108563"/>
                    <a:pt x="74278" y="159747"/>
                    <a:pt x="0" y="159747"/>
                  </a:cubicBezTo>
                  <a:lnTo>
                    <a:pt x="0" y="222412"/>
                  </a:lnTo>
                  <a:cubicBezTo>
                    <a:pt x="91687" y="222412"/>
                    <a:pt x="147845" y="166942"/>
                    <a:pt x="162057" y="106631"/>
                  </a:cubicBezTo>
                  <a:cubicBezTo>
                    <a:pt x="167697" y="82649"/>
                    <a:pt x="168741" y="60910"/>
                    <a:pt x="168741" y="15588"/>
                  </a:cubicBezTo>
                  <a:lnTo>
                    <a:pt x="168741" y="0"/>
                  </a:lnTo>
                  <a:lnTo>
                    <a:pt x="0" y="0"/>
                  </a:lnTo>
                  <a:lnTo>
                    <a:pt x="0" y="57513"/>
                  </a:lnTo>
                  <a:close/>
                </a:path>
              </a:pathLst>
            </a:custGeom>
            <a:grpFill/>
            <a:ln w="2219" cap="flat">
              <a:noFill/>
              <a:prstDash val="solid"/>
              <a:miter/>
            </a:ln>
          </p:spPr>
          <p:txBody>
            <a:bodyPr rtlCol="0" anchor="ctr"/>
            <a:lstStyle/>
            <a:p>
              <a:endParaRPr lang="en-US"/>
            </a:p>
          </p:txBody>
        </p:sp>
        <p:sp>
          <p:nvSpPr>
            <p:cNvPr id="21" name="Forme libre : forme 20">
              <a:extLst>
                <a:ext uri="{FF2B5EF4-FFF2-40B4-BE49-F238E27FC236}">
                  <a16:creationId xmlns:a16="http://schemas.microsoft.com/office/drawing/2014/main" id="{BE7761CF-1A52-5B1F-FA81-85C2F70C6751}"/>
                </a:ext>
              </a:extLst>
            </p:cNvPr>
            <p:cNvSpPr/>
            <p:nvPr/>
          </p:nvSpPr>
          <p:spPr>
            <a:xfrm>
              <a:off x="7452267" y="1620581"/>
              <a:ext cx="394838" cy="290106"/>
            </a:xfrm>
            <a:custGeom>
              <a:avLst/>
              <a:gdLst>
                <a:gd name="connsiteX0" fmla="*/ 36861 w 394838"/>
                <a:gd name="connsiteY0" fmla="*/ 744 h 290106"/>
                <a:gd name="connsiteX1" fmla="*/ 0 w 394838"/>
                <a:gd name="connsiteY1" fmla="*/ 149656 h 290106"/>
                <a:gd name="connsiteX2" fmla="*/ 297134 w 394838"/>
                <a:gd name="connsiteY2" fmla="*/ 290106 h 290106"/>
                <a:gd name="connsiteX3" fmla="*/ 394838 w 394838"/>
                <a:gd name="connsiteY3" fmla="*/ 230684 h 290106"/>
                <a:gd name="connsiteX4" fmla="*/ 36861 w 394838"/>
                <a:gd name="connsiteY4" fmla="*/ 744 h 2901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4838" h="290106">
                  <a:moveTo>
                    <a:pt x="36861" y="744"/>
                  </a:moveTo>
                  <a:lnTo>
                    <a:pt x="0" y="149656"/>
                  </a:lnTo>
                  <a:cubicBezTo>
                    <a:pt x="140828" y="127628"/>
                    <a:pt x="249458" y="184030"/>
                    <a:pt x="297134" y="290106"/>
                  </a:cubicBezTo>
                  <a:lnTo>
                    <a:pt x="394838" y="230684"/>
                  </a:lnTo>
                  <a:cubicBezTo>
                    <a:pt x="342922" y="92520"/>
                    <a:pt x="219836" y="-9781"/>
                    <a:pt x="36861" y="744"/>
                  </a:cubicBezTo>
                  <a:close/>
                </a:path>
              </a:pathLst>
            </a:custGeom>
            <a:grpFill/>
            <a:ln w="2219" cap="flat">
              <a:noFill/>
              <a:prstDash val="solid"/>
              <a:miter/>
            </a:ln>
          </p:spPr>
          <p:txBody>
            <a:bodyPr rtlCol="0" anchor="ctr"/>
            <a:lstStyle/>
            <a:p>
              <a:endParaRPr lang="en-US"/>
            </a:p>
          </p:txBody>
        </p:sp>
        <p:sp>
          <p:nvSpPr>
            <p:cNvPr id="22" name="Forme libre : forme 21">
              <a:extLst>
                <a:ext uri="{FF2B5EF4-FFF2-40B4-BE49-F238E27FC236}">
                  <a16:creationId xmlns:a16="http://schemas.microsoft.com/office/drawing/2014/main" id="{BA34B943-85EC-0FD3-E06C-377A504B7FCD}"/>
                </a:ext>
              </a:extLst>
            </p:cNvPr>
            <p:cNvSpPr/>
            <p:nvPr/>
          </p:nvSpPr>
          <p:spPr>
            <a:xfrm>
              <a:off x="7443242" y="1848124"/>
              <a:ext cx="341931" cy="459378"/>
            </a:xfrm>
            <a:custGeom>
              <a:avLst/>
              <a:gdLst>
                <a:gd name="connsiteX0" fmla="*/ 165242 w 341931"/>
                <a:gd name="connsiteY0" fmla="*/ 125672 h 459378"/>
                <a:gd name="connsiteX1" fmla="*/ 252954 w 341931"/>
                <a:gd name="connsiteY1" fmla="*/ 183429 h 459378"/>
                <a:gd name="connsiteX2" fmla="*/ 341932 w 341931"/>
                <a:gd name="connsiteY2" fmla="*/ 129180 h 459378"/>
                <a:gd name="connsiteX3" fmla="*/ 90764 w 341931"/>
                <a:gd name="connsiteY3" fmla="*/ 23548 h 459378"/>
                <a:gd name="connsiteX4" fmla="*/ 12689 w 341931"/>
                <a:gd name="connsiteY4" fmla="*/ 277958 h 459378"/>
                <a:gd name="connsiteX5" fmla="*/ 136708 w 341931"/>
                <a:gd name="connsiteY5" fmla="*/ 459378 h 459378"/>
                <a:gd name="connsiteX6" fmla="*/ 259705 w 341931"/>
                <a:gd name="connsiteY6" fmla="*/ 378217 h 459378"/>
                <a:gd name="connsiteX7" fmla="*/ 147255 w 341931"/>
                <a:gd name="connsiteY7" fmla="*/ 247270 h 459378"/>
                <a:gd name="connsiteX8" fmla="*/ 165242 w 341931"/>
                <a:gd name="connsiteY8" fmla="*/ 125672 h 459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31" h="459378">
                  <a:moveTo>
                    <a:pt x="165242" y="125672"/>
                  </a:moveTo>
                  <a:cubicBezTo>
                    <a:pt x="198550" y="105021"/>
                    <a:pt x="240697" y="123318"/>
                    <a:pt x="252954" y="183429"/>
                  </a:cubicBezTo>
                  <a:lnTo>
                    <a:pt x="341932" y="129180"/>
                  </a:lnTo>
                  <a:cubicBezTo>
                    <a:pt x="296521" y="165"/>
                    <a:pt x="182695" y="-26237"/>
                    <a:pt x="90764" y="23548"/>
                  </a:cubicBezTo>
                  <a:cubicBezTo>
                    <a:pt x="920" y="72178"/>
                    <a:pt x="-15779" y="180120"/>
                    <a:pt x="12689" y="277958"/>
                  </a:cubicBezTo>
                  <a:cubicBezTo>
                    <a:pt x="34784" y="353901"/>
                    <a:pt x="91897" y="426891"/>
                    <a:pt x="136708" y="459378"/>
                  </a:cubicBezTo>
                  <a:lnTo>
                    <a:pt x="259705" y="378217"/>
                  </a:lnTo>
                  <a:cubicBezTo>
                    <a:pt x="209653" y="343753"/>
                    <a:pt x="165686" y="292925"/>
                    <a:pt x="147255" y="247270"/>
                  </a:cubicBezTo>
                  <a:cubicBezTo>
                    <a:pt x="127892" y="199306"/>
                    <a:pt x="132955" y="145679"/>
                    <a:pt x="165242" y="125672"/>
                  </a:cubicBezTo>
                  <a:close/>
                </a:path>
              </a:pathLst>
            </a:custGeom>
            <a:grpFill/>
            <a:ln w="2219" cap="flat">
              <a:noFill/>
              <a:prstDash val="solid"/>
              <a:miter/>
            </a:ln>
          </p:spPr>
          <p:txBody>
            <a:bodyPr rtlCol="0" anchor="ctr"/>
            <a:lstStyle/>
            <a:p>
              <a:endParaRPr lang="en-US"/>
            </a:p>
          </p:txBody>
        </p:sp>
      </p:grpSp>
    </p:spTree>
    <p:extLst>
      <p:ext uri="{BB962C8B-B14F-4D97-AF65-F5344CB8AC3E}">
        <p14:creationId xmlns:p14="http://schemas.microsoft.com/office/powerpoint/2010/main" val="401160406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8_Custom Layout">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9194AA-8C14-DAD3-AE3D-D5742023C330}"/>
              </a:ext>
            </a:extLst>
          </p:cNvPr>
          <p:cNvSpPr/>
          <p:nvPr userDrawn="1"/>
        </p:nvSpPr>
        <p:spPr>
          <a:xfrm>
            <a:off x="-9415" y="0"/>
            <a:ext cx="12192000" cy="983536"/>
          </a:xfrm>
          <a:prstGeom prst="rect">
            <a:avLst/>
          </a:prstGeom>
          <a:gradFill>
            <a:gsLst>
              <a:gs pos="0">
                <a:srgbClr val="0A0096"/>
              </a:gs>
              <a:gs pos="100000">
                <a:schemeClr val="tx1"/>
              </a:gs>
            </a:gsLst>
            <a:path path="circle">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Espace réservé du texte 24">
            <a:extLst>
              <a:ext uri="{FF2B5EF4-FFF2-40B4-BE49-F238E27FC236}">
                <a16:creationId xmlns:a16="http://schemas.microsoft.com/office/drawing/2014/main" id="{6AC7E33C-EE3F-FB5D-D398-1470621505D1}"/>
              </a:ext>
            </a:extLst>
          </p:cNvPr>
          <p:cNvSpPr>
            <a:spLocks noGrp="1"/>
          </p:cNvSpPr>
          <p:nvPr>
            <p:ph type="body" sz="quarter" idx="18" hasCustomPrompt="1"/>
          </p:nvPr>
        </p:nvSpPr>
        <p:spPr>
          <a:xfrm>
            <a:off x="2020402" y="399419"/>
            <a:ext cx="3958367" cy="341313"/>
          </a:xfrm>
          <a:prstGeom prst="rect">
            <a:avLst/>
          </a:prstGeom>
        </p:spPr>
        <p:txBody>
          <a:bodyPr/>
          <a:lstStyle>
            <a:lvl1pPr marL="0" indent="0">
              <a:buNone/>
              <a:defRPr sz="800" b="1" spc="300">
                <a:solidFill>
                  <a:schemeClr val="bg1"/>
                </a:solidFill>
                <a:latin typeface="Montserrat" panose="00000500000000000000" pitchFamily="2" charset="0"/>
              </a:defRPr>
            </a:lvl1pPr>
            <a:lvl2pPr>
              <a:defRPr>
                <a:latin typeface="Montserrat" panose="00000500000000000000" pitchFamily="2" charset="0"/>
              </a:defRPr>
            </a:lvl2pPr>
            <a:lvl3pPr>
              <a:defRPr>
                <a:latin typeface="Montserrat" panose="00000500000000000000" pitchFamily="2" charset="0"/>
              </a:defRPr>
            </a:lvl3pPr>
            <a:lvl4pPr>
              <a:defRPr>
                <a:latin typeface="Montserrat" panose="00000500000000000000" pitchFamily="2" charset="0"/>
              </a:defRPr>
            </a:lvl4pPr>
            <a:lvl5pPr>
              <a:defRPr>
                <a:latin typeface="Montserrat" panose="00000500000000000000" pitchFamily="2" charset="0"/>
              </a:defRPr>
            </a:lvl5pPr>
          </a:lstStyle>
          <a:p>
            <a:pPr lvl="0"/>
            <a:r>
              <a:rPr lang="fr-FR" dirty="0"/>
              <a:t>TITRE</a:t>
            </a:r>
            <a:endParaRPr lang="en-US" dirty="0"/>
          </a:p>
        </p:txBody>
      </p:sp>
      <p:grpSp>
        <p:nvGrpSpPr>
          <p:cNvPr id="31" name="Graphique 5">
            <a:extLst>
              <a:ext uri="{FF2B5EF4-FFF2-40B4-BE49-F238E27FC236}">
                <a16:creationId xmlns:a16="http://schemas.microsoft.com/office/drawing/2014/main" id="{63CA2AB5-E28D-7D23-763D-7BCD159822BF}"/>
              </a:ext>
            </a:extLst>
          </p:cNvPr>
          <p:cNvGrpSpPr/>
          <p:nvPr userDrawn="1"/>
        </p:nvGrpSpPr>
        <p:grpSpPr>
          <a:xfrm>
            <a:off x="427731" y="283894"/>
            <a:ext cx="1072833" cy="413356"/>
            <a:chOff x="7443242" y="1620581"/>
            <a:chExt cx="1782855" cy="686921"/>
          </a:xfrm>
          <a:solidFill>
            <a:schemeClr val="bg1"/>
          </a:solidFill>
        </p:grpSpPr>
        <p:sp>
          <p:nvSpPr>
            <p:cNvPr id="32" name="Forme libre : forme 31">
              <a:extLst>
                <a:ext uri="{FF2B5EF4-FFF2-40B4-BE49-F238E27FC236}">
                  <a16:creationId xmlns:a16="http://schemas.microsoft.com/office/drawing/2014/main" id="{543256A3-F6F2-E7BC-F482-055262D09651}"/>
                </a:ext>
              </a:extLst>
            </p:cNvPr>
            <p:cNvSpPr/>
            <p:nvPr/>
          </p:nvSpPr>
          <p:spPr>
            <a:xfrm>
              <a:off x="7937926" y="1718009"/>
              <a:ext cx="164565" cy="218969"/>
            </a:xfrm>
            <a:custGeom>
              <a:avLst/>
              <a:gdLst>
                <a:gd name="connsiteX0" fmla="*/ 61043 w 164565"/>
                <a:gd name="connsiteY0" fmla="*/ 148511 h 218969"/>
                <a:gd name="connsiteX1" fmla="*/ 153907 w 164565"/>
                <a:gd name="connsiteY1" fmla="*/ 148511 h 218969"/>
                <a:gd name="connsiteX2" fmla="*/ 153907 w 164565"/>
                <a:gd name="connsiteY2" fmla="*/ 93663 h 218969"/>
                <a:gd name="connsiteX3" fmla="*/ 61043 w 164565"/>
                <a:gd name="connsiteY3" fmla="*/ 93663 h 218969"/>
                <a:gd name="connsiteX4" fmla="*/ 61043 w 164565"/>
                <a:gd name="connsiteY4" fmla="*/ 57513 h 218969"/>
                <a:gd name="connsiteX5" fmla="*/ 164566 w 164565"/>
                <a:gd name="connsiteY5" fmla="*/ 57513 h 218969"/>
                <a:gd name="connsiteX6" fmla="*/ 164566 w 164565"/>
                <a:gd name="connsiteY6" fmla="*/ 0 h 218969"/>
                <a:gd name="connsiteX7" fmla="*/ 0 w 164565"/>
                <a:gd name="connsiteY7" fmla="*/ 0 h 218969"/>
                <a:gd name="connsiteX8" fmla="*/ 0 w 164565"/>
                <a:gd name="connsiteY8" fmla="*/ 218970 h 218969"/>
                <a:gd name="connsiteX9" fmla="*/ 61043 w 164565"/>
                <a:gd name="connsiteY9" fmla="*/ 218970 h 21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565" h="218969">
                  <a:moveTo>
                    <a:pt x="61043" y="148511"/>
                  </a:moveTo>
                  <a:lnTo>
                    <a:pt x="153907" y="148511"/>
                  </a:lnTo>
                  <a:lnTo>
                    <a:pt x="153907" y="93663"/>
                  </a:lnTo>
                  <a:lnTo>
                    <a:pt x="61043" y="93663"/>
                  </a:lnTo>
                  <a:lnTo>
                    <a:pt x="61043" y="57513"/>
                  </a:lnTo>
                  <a:lnTo>
                    <a:pt x="164566" y="57513"/>
                  </a:lnTo>
                  <a:lnTo>
                    <a:pt x="164566" y="0"/>
                  </a:lnTo>
                  <a:lnTo>
                    <a:pt x="0" y="0"/>
                  </a:lnTo>
                  <a:lnTo>
                    <a:pt x="0" y="218970"/>
                  </a:lnTo>
                  <a:lnTo>
                    <a:pt x="61043" y="218970"/>
                  </a:lnTo>
                  <a:close/>
                </a:path>
              </a:pathLst>
            </a:custGeom>
            <a:grpFill/>
            <a:ln w="2219" cap="flat">
              <a:noFill/>
              <a:prstDash val="solid"/>
              <a:miter/>
            </a:ln>
          </p:spPr>
          <p:txBody>
            <a:bodyPr rtlCol="0" anchor="ctr"/>
            <a:lstStyle/>
            <a:p>
              <a:endParaRPr lang="en-US"/>
            </a:p>
          </p:txBody>
        </p:sp>
        <p:sp>
          <p:nvSpPr>
            <p:cNvPr id="33" name="Forme libre : forme 32">
              <a:extLst>
                <a:ext uri="{FF2B5EF4-FFF2-40B4-BE49-F238E27FC236}">
                  <a16:creationId xmlns:a16="http://schemas.microsoft.com/office/drawing/2014/main" id="{B288DC2F-B3E9-A493-BDAB-07B7858DB118}"/>
                </a:ext>
              </a:extLst>
            </p:cNvPr>
            <p:cNvSpPr/>
            <p:nvPr/>
          </p:nvSpPr>
          <p:spPr>
            <a:xfrm>
              <a:off x="9061531" y="1718009"/>
              <a:ext cx="164565" cy="218969"/>
            </a:xfrm>
            <a:custGeom>
              <a:avLst/>
              <a:gdLst>
                <a:gd name="connsiteX0" fmla="*/ 164566 w 164565"/>
                <a:gd name="connsiteY0" fmla="*/ 55514 h 218969"/>
                <a:gd name="connsiteX1" fmla="*/ 164566 w 164565"/>
                <a:gd name="connsiteY1" fmla="*/ 0 h 218969"/>
                <a:gd name="connsiteX2" fmla="*/ 0 w 164565"/>
                <a:gd name="connsiteY2" fmla="*/ 0 h 218969"/>
                <a:gd name="connsiteX3" fmla="*/ 0 w 164565"/>
                <a:gd name="connsiteY3" fmla="*/ 218970 h 218969"/>
                <a:gd name="connsiteX4" fmla="*/ 164566 w 164565"/>
                <a:gd name="connsiteY4" fmla="*/ 218970 h 218969"/>
                <a:gd name="connsiteX5" fmla="*/ 164566 w 164565"/>
                <a:gd name="connsiteY5" fmla="*/ 163789 h 218969"/>
                <a:gd name="connsiteX6" fmla="*/ 61065 w 164565"/>
                <a:gd name="connsiteY6" fmla="*/ 164011 h 218969"/>
                <a:gd name="connsiteX7" fmla="*/ 61065 w 164565"/>
                <a:gd name="connsiteY7" fmla="*/ 135410 h 218969"/>
                <a:gd name="connsiteX8" fmla="*/ 142094 w 164565"/>
                <a:gd name="connsiteY8" fmla="*/ 135410 h 218969"/>
                <a:gd name="connsiteX9" fmla="*/ 142094 w 164565"/>
                <a:gd name="connsiteY9" fmla="*/ 83449 h 218969"/>
                <a:gd name="connsiteX10" fmla="*/ 61065 w 164565"/>
                <a:gd name="connsiteY10" fmla="*/ 83449 h 218969"/>
                <a:gd name="connsiteX11" fmla="*/ 61065 w 164565"/>
                <a:gd name="connsiteY11" fmla="*/ 55514 h 21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65" h="218969">
                  <a:moveTo>
                    <a:pt x="164566" y="55514"/>
                  </a:moveTo>
                  <a:lnTo>
                    <a:pt x="164566" y="0"/>
                  </a:lnTo>
                  <a:lnTo>
                    <a:pt x="0" y="0"/>
                  </a:lnTo>
                  <a:lnTo>
                    <a:pt x="0" y="218970"/>
                  </a:lnTo>
                  <a:lnTo>
                    <a:pt x="164566" y="218970"/>
                  </a:lnTo>
                  <a:lnTo>
                    <a:pt x="164566" y="163789"/>
                  </a:lnTo>
                  <a:lnTo>
                    <a:pt x="61065" y="164011"/>
                  </a:lnTo>
                  <a:lnTo>
                    <a:pt x="61065" y="135410"/>
                  </a:lnTo>
                  <a:lnTo>
                    <a:pt x="142094" y="135410"/>
                  </a:lnTo>
                  <a:lnTo>
                    <a:pt x="142094" y="83449"/>
                  </a:lnTo>
                  <a:lnTo>
                    <a:pt x="61065" y="83449"/>
                  </a:lnTo>
                  <a:lnTo>
                    <a:pt x="61065" y="55514"/>
                  </a:lnTo>
                  <a:close/>
                </a:path>
              </a:pathLst>
            </a:custGeom>
            <a:grpFill/>
            <a:ln w="2219" cap="flat">
              <a:noFill/>
              <a:prstDash val="solid"/>
              <a:miter/>
            </a:ln>
          </p:spPr>
          <p:txBody>
            <a:bodyPr rtlCol="0" anchor="ctr"/>
            <a:lstStyle/>
            <a:p>
              <a:endParaRPr lang="en-US"/>
            </a:p>
          </p:txBody>
        </p:sp>
        <p:sp>
          <p:nvSpPr>
            <p:cNvPr id="34" name="Forme libre : forme 33">
              <a:extLst>
                <a:ext uri="{FF2B5EF4-FFF2-40B4-BE49-F238E27FC236}">
                  <a16:creationId xmlns:a16="http://schemas.microsoft.com/office/drawing/2014/main" id="{5FCC682E-9EDD-181A-C1E3-CF130CB46BDB}"/>
                </a:ext>
              </a:extLst>
            </p:cNvPr>
            <p:cNvSpPr/>
            <p:nvPr/>
          </p:nvSpPr>
          <p:spPr>
            <a:xfrm>
              <a:off x="8587175" y="1718032"/>
              <a:ext cx="208066" cy="218947"/>
            </a:xfrm>
            <a:custGeom>
              <a:avLst/>
              <a:gdLst>
                <a:gd name="connsiteX0" fmla="*/ 61287 w 208066"/>
                <a:gd name="connsiteY0" fmla="*/ 97971 h 218947"/>
                <a:gd name="connsiteX1" fmla="*/ 146824 w 208066"/>
                <a:gd name="connsiteY1" fmla="*/ 218948 h 218947"/>
                <a:gd name="connsiteX2" fmla="*/ 208067 w 208066"/>
                <a:gd name="connsiteY2" fmla="*/ 218948 h 218947"/>
                <a:gd name="connsiteX3" fmla="*/ 208067 w 208066"/>
                <a:gd name="connsiteY3" fmla="*/ 0 h 218947"/>
                <a:gd name="connsiteX4" fmla="*/ 146779 w 208066"/>
                <a:gd name="connsiteY4" fmla="*/ 0 h 218947"/>
                <a:gd name="connsiteX5" fmla="*/ 146779 w 208066"/>
                <a:gd name="connsiteY5" fmla="*/ 121665 h 218947"/>
                <a:gd name="connsiteX6" fmla="*/ 60777 w 208066"/>
                <a:gd name="connsiteY6" fmla="*/ 0 h 218947"/>
                <a:gd name="connsiteX7" fmla="*/ 0 w 208066"/>
                <a:gd name="connsiteY7" fmla="*/ 0 h 218947"/>
                <a:gd name="connsiteX8" fmla="*/ 0 w 208066"/>
                <a:gd name="connsiteY8" fmla="*/ 218948 h 218947"/>
                <a:gd name="connsiteX9" fmla="*/ 61287 w 208066"/>
                <a:gd name="connsiteY9" fmla="*/ 218948 h 218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8066" h="218947">
                  <a:moveTo>
                    <a:pt x="61287" y="97971"/>
                  </a:moveTo>
                  <a:lnTo>
                    <a:pt x="146824" y="218948"/>
                  </a:lnTo>
                  <a:lnTo>
                    <a:pt x="208067" y="218948"/>
                  </a:lnTo>
                  <a:lnTo>
                    <a:pt x="208067" y="0"/>
                  </a:lnTo>
                  <a:lnTo>
                    <a:pt x="146779" y="0"/>
                  </a:lnTo>
                  <a:lnTo>
                    <a:pt x="146779" y="121665"/>
                  </a:lnTo>
                  <a:lnTo>
                    <a:pt x="60777" y="0"/>
                  </a:lnTo>
                  <a:lnTo>
                    <a:pt x="0" y="0"/>
                  </a:lnTo>
                  <a:lnTo>
                    <a:pt x="0" y="218948"/>
                  </a:lnTo>
                  <a:lnTo>
                    <a:pt x="61287" y="218948"/>
                  </a:lnTo>
                  <a:close/>
                </a:path>
              </a:pathLst>
            </a:custGeom>
            <a:grpFill/>
            <a:ln w="2219" cap="flat">
              <a:noFill/>
              <a:prstDash val="solid"/>
              <a:miter/>
            </a:ln>
          </p:spPr>
          <p:txBody>
            <a:bodyPr rtlCol="0" anchor="ctr"/>
            <a:lstStyle/>
            <a:p>
              <a:endParaRPr lang="en-US"/>
            </a:p>
          </p:txBody>
        </p:sp>
        <p:sp>
          <p:nvSpPr>
            <p:cNvPr id="35" name="Forme libre : forme 34">
              <a:extLst>
                <a:ext uri="{FF2B5EF4-FFF2-40B4-BE49-F238E27FC236}">
                  <a16:creationId xmlns:a16="http://schemas.microsoft.com/office/drawing/2014/main" id="{3058F29D-63B4-B603-2145-68ADD667CCAE}"/>
                </a:ext>
              </a:extLst>
            </p:cNvPr>
            <p:cNvSpPr/>
            <p:nvPr/>
          </p:nvSpPr>
          <p:spPr>
            <a:xfrm>
              <a:off x="8368249" y="2003907"/>
              <a:ext cx="209310" cy="218969"/>
            </a:xfrm>
            <a:custGeom>
              <a:avLst/>
              <a:gdLst>
                <a:gd name="connsiteX0" fmla="*/ 104011 w 209310"/>
                <a:gd name="connsiteY0" fmla="*/ 0 h 218969"/>
                <a:gd name="connsiteX1" fmla="*/ 0 w 209310"/>
                <a:gd name="connsiteY1" fmla="*/ 0 h 218969"/>
                <a:gd name="connsiteX2" fmla="*/ 0 w 209310"/>
                <a:gd name="connsiteY2" fmla="*/ 218970 h 218969"/>
                <a:gd name="connsiteX3" fmla="*/ 104011 w 209310"/>
                <a:gd name="connsiteY3" fmla="*/ 218970 h 218969"/>
                <a:gd name="connsiteX4" fmla="*/ 209310 w 209310"/>
                <a:gd name="connsiteY4" fmla="*/ 109740 h 218969"/>
                <a:gd name="connsiteX5" fmla="*/ 104011 w 209310"/>
                <a:gd name="connsiteY5" fmla="*/ 0 h 218969"/>
                <a:gd name="connsiteX6" fmla="*/ 100658 w 209310"/>
                <a:gd name="connsiteY6" fmla="*/ 163811 h 218969"/>
                <a:gd name="connsiteX7" fmla="*/ 61065 w 209310"/>
                <a:gd name="connsiteY7" fmla="*/ 164011 h 218969"/>
                <a:gd name="connsiteX8" fmla="*/ 61065 w 209310"/>
                <a:gd name="connsiteY8" fmla="*/ 55536 h 218969"/>
                <a:gd name="connsiteX9" fmla="*/ 100658 w 209310"/>
                <a:gd name="connsiteY9" fmla="*/ 55536 h 218969"/>
                <a:gd name="connsiteX10" fmla="*/ 144692 w 209310"/>
                <a:gd name="connsiteY10" fmla="*/ 111228 h 218969"/>
                <a:gd name="connsiteX11" fmla="*/ 100658 w 209310"/>
                <a:gd name="connsiteY11" fmla="*/ 163811 h 21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9310" h="218969">
                  <a:moveTo>
                    <a:pt x="104011" y="0"/>
                  </a:moveTo>
                  <a:lnTo>
                    <a:pt x="0" y="0"/>
                  </a:lnTo>
                  <a:lnTo>
                    <a:pt x="0" y="218970"/>
                  </a:lnTo>
                  <a:lnTo>
                    <a:pt x="104011" y="218970"/>
                  </a:lnTo>
                  <a:cubicBezTo>
                    <a:pt x="154729" y="218970"/>
                    <a:pt x="209310" y="184795"/>
                    <a:pt x="209310" y="109740"/>
                  </a:cubicBezTo>
                  <a:cubicBezTo>
                    <a:pt x="209310" y="56891"/>
                    <a:pt x="176357" y="0"/>
                    <a:pt x="104011" y="0"/>
                  </a:cubicBezTo>
                  <a:close/>
                  <a:moveTo>
                    <a:pt x="100658" y="163811"/>
                  </a:moveTo>
                  <a:lnTo>
                    <a:pt x="61065" y="164011"/>
                  </a:lnTo>
                  <a:lnTo>
                    <a:pt x="61065" y="55536"/>
                  </a:lnTo>
                  <a:lnTo>
                    <a:pt x="100658" y="55536"/>
                  </a:lnTo>
                  <a:cubicBezTo>
                    <a:pt x="128238" y="55536"/>
                    <a:pt x="144692" y="76365"/>
                    <a:pt x="144692" y="111228"/>
                  </a:cubicBezTo>
                  <a:cubicBezTo>
                    <a:pt x="144714" y="147534"/>
                    <a:pt x="122597" y="163811"/>
                    <a:pt x="100658" y="163811"/>
                  </a:cubicBezTo>
                  <a:close/>
                </a:path>
              </a:pathLst>
            </a:custGeom>
            <a:grpFill/>
            <a:ln w="2219" cap="flat">
              <a:noFill/>
              <a:prstDash val="solid"/>
              <a:miter/>
            </a:ln>
          </p:spPr>
          <p:txBody>
            <a:bodyPr rtlCol="0" anchor="ctr"/>
            <a:lstStyle/>
            <a:p>
              <a:endParaRPr lang="en-US"/>
            </a:p>
          </p:txBody>
        </p:sp>
        <p:sp>
          <p:nvSpPr>
            <p:cNvPr id="36" name="Forme libre : forme 35">
              <a:extLst>
                <a:ext uri="{FF2B5EF4-FFF2-40B4-BE49-F238E27FC236}">
                  <a16:creationId xmlns:a16="http://schemas.microsoft.com/office/drawing/2014/main" id="{CB3FF60C-ECDE-4D33-7CD0-A079FC71D91F}"/>
                </a:ext>
              </a:extLst>
            </p:cNvPr>
            <p:cNvSpPr/>
            <p:nvPr/>
          </p:nvSpPr>
          <p:spPr>
            <a:xfrm>
              <a:off x="8593947" y="2000465"/>
              <a:ext cx="228717" cy="225853"/>
            </a:xfrm>
            <a:custGeom>
              <a:avLst/>
              <a:gdLst>
                <a:gd name="connsiteX0" fmla="*/ 114337 w 228717"/>
                <a:gd name="connsiteY0" fmla="*/ 0 h 225853"/>
                <a:gd name="connsiteX1" fmla="*/ 0 w 228717"/>
                <a:gd name="connsiteY1" fmla="*/ 112916 h 225853"/>
                <a:gd name="connsiteX2" fmla="*/ 114337 w 228717"/>
                <a:gd name="connsiteY2" fmla="*/ 225854 h 225853"/>
                <a:gd name="connsiteX3" fmla="*/ 228718 w 228717"/>
                <a:gd name="connsiteY3" fmla="*/ 112916 h 225853"/>
                <a:gd name="connsiteX4" fmla="*/ 114337 w 228717"/>
                <a:gd name="connsiteY4" fmla="*/ 0 h 225853"/>
                <a:gd name="connsiteX5" fmla="*/ 114337 w 228717"/>
                <a:gd name="connsiteY5" fmla="*/ 167142 h 225853"/>
                <a:gd name="connsiteX6" fmla="*/ 64552 w 228717"/>
                <a:gd name="connsiteY6" fmla="*/ 112916 h 225853"/>
                <a:gd name="connsiteX7" fmla="*/ 114337 w 228717"/>
                <a:gd name="connsiteY7" fmla="*/ 58712 h 225853"/>
                <a:gd name="connsiteX8" fmla="*/ 164144 w 228717"/>
                <a:gd name="connsiteY8" fmla="*/ 112916 h 225853"/>
                <a:gd name="connsiteX9" fmla="*/ 114337 w 228717"/>
                <a:gd name="connsiteY9" fmla="*/ 167142 h 225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717" h="225853">
                  <a:moveTo>
                    <a:pt x="114337" y="0"/>
                  </a:moveTo>
                  <a:cubicBezTo>
                    <a:pt x="49163" y="0"/>
                    <a:pt x="0" y="48542"/>
                    <a:pt x="0" y="112916"/>
                  </a:cubicBezTo>
                  <a:cubicBezTo>
                    <a:pt x="0" y="178356"/>
                    <a:pt x="48075" y="225854"/>
                    <a:pt x="114337" y="225854"/>
                  </a:cubicBezTo>
                  <a:cubicBezTo>
                    <a:pt x="180621" y="225854"/>
                    <a:pt x="228718" y="178356"/>
                    <a:pt x="228718" y="112916"/>
                  </a:cubicBezTo>
                  <a:cubicBezTo>
                    <a:pt x="228718" y="48542"/>
                    <a:pt x="179532" y="0"/>
                    <a:pt x="114337" y="0"/>
                  </a:cubicBezTo>
                  <a:close/>
                  <a:moveTo>
                    <a:pt x="114337" y="167142"/>
                  </a:moveTo>
                  <a:cubicBezTo>
                    <a:pt x="85492" y="167142"/>
                    <a:pt x="64552" y="144337"/>
                    <a:pt x="64552" y="112916"/>
                  </a:cubicBezTo>
                  <a:cubicBezTo>
                    <a:pt x="64552" y="81517"/>
                    <a:pt x="85492" y="58712"/>
                    <a:pt x="114337" y="58712"/>
                  </a:cubicBezTo>
                  <a:cubicBezTo>
                    <a:pt x="143204" y="58712"/>
                    <a:pt x="164144" y="81517"/>
                    <a:pt x="164144" y="112916"/>
                  </a:cubicBezTo>
                  <a:cubicBezTo>
                    <a:pt x="164166" y="144337"/>
                    <a:pt x="143204" y="167142"/>
                    <a:pt x="114337" y="167142"/>
                  </a:cubicBezTo>
                  <a:close/>
                </a:path>
              </a:pathLst>
            </a:custGeom>
            <a:grpFill/>
            <a:ln w="2219" cap="flat">
              <a:noFill/>
              <a:prstDash val="solid"/>
              <a:miter/>
            </a:ln>
          </p:spPr>
          <p:txBody>
            <a:bodyPr rtlCol="0" anchor="ctr"/>
            <a:lstStyle/>
            <a:p>
              <a:endParaRPr lang="en-US"/>
            </a:p>
          </p:txBody>
        </p:sp>
        <p:sp>
          <p:nvSpPr>
            <p:cNvPr id="37" name="Forme libre : forme 36">
              <a:extLst>
                <a:ext uri="{FF2B5EF4-FFF2-40B4-BE49-F238E27FC236}">
                  <a16:creationId xmlns:a16="http://schemas.microsoft.com/office/drawing/2014/main" id="{551D6064-A755-470B-BA7A-7F513D983358}"/>
                </a:ext>
              </a:extLst>
            </p:cNvPr>
            <p:cNvSpPr/>
            <p:nvPr/>
          </p:nvSpPr>
          <p:spPr>
            <a:xfrm>
              <a:off x="8131915" y="2003885"/>
              <a:ext cx="206157" cy="222411"/>
            </a:xfrm>
            <a:custGeom>
              <a:avLst/>
              <a:gdLst>
                <a:gd name="connsiteX0" fmla="*/ 144381 w 206157"/>
                <a:gd name="connsiteY0" fmla="*/ 115425 h 222411"/>
                <a:gd name="connsiteX1" fmla="*/ 102612 w 206157"/>
                <a:gd name="connsiteY1" fmla="*/ 164344 h 222411"/>
                <a:gd name="connsiteX2" fmla="*/ 61776 w 206157"/>
                <a:gd name="connsiteY2" fmla="*/ 115425 h 222411"/>
                <a:gd name="connsiteX3" fmla="*/ 61776 w 206157"/>
                <a:gd name="connsiteY3" fmla="*/ 0 h 222411"/>
                <a:gd name="connsiteX4" fmla="*/ 0 w 206157"/>
                <a:gd name="connsiteY4" fmla="*/ 0 h 222411"/>
                <a:gd name="connsiteX5" fmla="*/ 0 w 206157"/>
                <a:gd name="connsiteY5" fmla="*/ 119600 h 222411"/>
                <a:gd name="connsiteX6" fmla="*/ 102834 w 206157"/>
                <a:gd name="connsiteY6" fmla="*/ 222412 h 222411"/>
                <a:gd name="connsiteX7" fmla="*/ 206157 w 206157"/>
                <a:gd name="connsiteY7" fmla="*/ 119600 h 222411"/>
                <a:gd name="connsiteX8" fmla="*/ 206157 w 206157"/>
                <a:gd name="connsiteY8" fmla="*/ 0 h 222411"/>
                <a:gd name="connsiteX9" fmla="*/ 144381 w 206157"/>
                <a:gd name="connsiteY9" fmla="*/ 0 h 222411"/>
                <a:gd name="connsiteX10" fmla="*/ 144381 w 206157"/>
                <a:gd name="connsiteY10" fmla="*/ 115425 h 222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6157" h="222411">
                  <a:moveTo>
                    <a:pt x="144381" y="115425"/>
                  </a:moveTo>
                  <a:cubicBezTo>
                    <a:pt x="144381" y="137742"/>
                    <a:pt x="137142" y="164344"/>
                    <a:pt x="102612" y="164344"/>
                  </a:cubicBezTo>
                  <a:cubicBezTo>
                    <a:pt x="68860" y="164344"/>
                    <a:pt x="61776" y="137742"/>
                    <a:pt x="61776" y="115425"/>
                  </a:cubicBezTo>
                  <a:lnTo>
                    <a:pt x="61776" y="0"/>
                  </a:lnTo>
                  <a:lnTo>
                    <a:pt x="0" y="0"/>
                  </a:lnTo>
                  <a:lnTo>
                    <a:pt x="0" y="119600"/>
                  </a:lnTo>
                  <a:cubicBezTo>
                    <a:pt x="0" y="167031"/>
                    <a:pt x="26935" y="222412"/>
                    <a:pt x="102834" y="222412"/>
                  </a:cubicBezTo>
                  <a:cubicBezTo>
                    <a:pt x="165610" y="222412"/>
                    <a:pt x="206157" y="182064"/>
                    <a:pt x="206157" y="119600"/>
                  </a:cubicBezTo>
                  <a:lnTo>
                    <a:pt x="206157" y="0"/>
                  </a:lnTo>
                  <a:lnTo>
                    <a:pt x="144381" y="0"/>
                  </a:lnTo>
                  <a:lnTo>
                    <a:pt x="144381" y="115425"/>
                  </a:lnTo>
                  <a:close/>
                </a:path>
              </a:pathLst>
            </a:custGeom>
            <a:grpFill/>
            <a:ln w="2219" cap="flat">
              <a:noFill/>
              <a:prstDash val="solid"/>
              <a:miter/>
            </a:ln>
          </p:spPr>
          <p:txBody>
            <a:bodyPr rtlCol="0" anchor="ctr"/>
            <a:lstStyle/>
            <a:p>
              <a:endParaRPr lang="en-US"/>
            </a:p>
          </p:txBody>
        </p:sp>
        <p:sp>
          <p:nvSpPr>
            <p:cNvPr id="38" name="Forme libre : forme 37">
              <a:extLst>
                <a:ext uri="{FF2B5EF4-FFF2-40B4-BE49-F238E27FC236}">
                  <a16:creationId xmlns:a16="http://schemas.microsoft.com/office/drawing/2014/main" id="{60A2FF3E-D946-49C4-C493-B3A25C0DD8EB}"/>
                </a:ext>
              </a:extLst>
            </p:cNvPr>
            <p:cNvSpPr/>
            <p:nvPr/>
          </p:nvSpPr>
          <p:spPr>
            <a:xfrm>
              <a:off x="8332032" y="1718009"/>
              <a:ext cx="240509" cy="218969"/>
            </a:xfrm>
            <a:custGeom>
              <a:avLst/>
              <a:gdLst>
                <a:gd name="connsiteX0" fmla="*/ 76743 w 240509"/>
                <a:gd name="connsiteY0" fmla="*/ 187571 h 218969"/>
                <a:gd name="connsiteX1" fmla="*/ 163633 w 240509"/>
                <a:gd name="connsiteY1" fmla="*/ 187571 h 218969"/>
                <a:gd name="connsiteX2" fmla="*/ 173493 w 240509"/>
                <a:gd name="connsiteY2" fmla="*/ 218970 h 218969"/>
                <a:gd name="connsiteX3" fmla="*/ 240509 w 240509"/>
                <a:gd name="connsiteY3" fmla="*/ 218970 h 218969"/>
                <a:gd name="connsiteX4" fmla="*/ 158659 w 240509"/>
                <a:gd name="connsiteY4" fmla="*/ 0 h 218969"/>
                <a:gd name="connsiteX5" fmla="*/ 81206 w 240509"/>
                <a:gd name="connsiteY5" fmla="*/ 0 h 218969"/>
                <a:gd name="connsiteX6" fmla="*/ 0 w 240509"/>
                <a:gd name="connsiteY6" fmla="*/ 218948 h 218969"/>
                <a:gd name="connsiteX7" fmla="*/ 67017 w 240509"/>
                <a:gd name="connsiteY7" fmla="*/ 218970 h 218969"/>
                <a:gd name="connsiteX8" fmla="*/ 76743 w 240509"/>
                <a:gd name="connsiteY8" fmla="*/ 187571 h 218969"/>
                <a:gd name="connsiteX9" fmla="*/ 125018 w 240509"/>
                <a:gd name="connsiteY9" fmla="*/ 64485 h 218969"/>
                <a:gd name="connsiteX10" fmla="*/ 147268 w 240509"/>
                <a:gd name="connsiteY10" fmla="*/ 135388 h 218969"/>
                <a:gd name="connsiteX11" fmla="*/ 92931 w 240509"/>
                <a:gd name="connsiteY11" fmla="*/ 135388 h 218969"/>
                <a:gd name="connsiteX12" fmla="*/ 114892 w 240509"/>
                <a:gd name="connsiteY12" fmla="*/ 64485 h 218969"/>
                <a:gd name="connsiteX13" fmla="*/ 125018 w 240509"/>
                <a:gd name="connsiteY13" fmla="*/ 64485 h 21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0509" h="218969">
                  <a:moveTo>
                    <a:pt x="76743" y="187571"/>
                  </a:moveTo>
                  <a:lnTo>
                    <a:pt x="163633" y="187571"/>
                  </a:lnTo>
                  <a:lnTo>
                    <a:pt x="173493" y="218970"/>
                  </a:lnTo>
                  <a:lnTo>
                    <a:pt x="240509" y="218970"/>
                  </a:lnTo>
                  <a:lnTo>
                    <a:pt x="158659" y="0"/>
                  </a:lnTo>
                  <a:lnTo>
                    <a:pt x="81206" y="0"/>
                  </a:lnTo>
                  <a:lnTo>
                    <a:pt x="0" y="218948"/>
                  </a:lnTo>
                  <a:lnTo>
                    <a:pt x="67017" y="218970"/>
                  </a:lnTo>
                  <a:lnTo>
                    <a:pt x="76743" y="187571"/>
                  </a:lnTo>
                  <a:close/>
                  <a:moveTo>
                    <a:pt x="125018" y="64485"/>
                  </a:moveTo>
                  <a:lnTo>
                    <a:pt x="147268" y="135388"/>
                  </a:lnTo>
                  <a:lnTo>
                    <a:pt x="92931" y="135388"/>
                  </a:lnTo>
                  <a:lnTo>
                    <a:pt x="114892" y="64485"/>
                  </a:lnTo>
                  <a:lnTo>
                    <a:pt x="125018" y="64485"/>
                  </a:lnTo>
                  <a:close/>
                </a:path>
              </a:pathLst>
            </a:custGeom>
            <a:grpFill/>
            <a:ln w="2219" cap="flat">
              <a:noFill/>
              <a:prstDash val="solid"/>
              <a:miter/>
            </a:ln>
          </p:spPr>
          <p:txBody>
            <a:bodyPr rtlCol="0" anchor="ctr"/>
            <a:lstStyle/>
            <a:p>
              <a:endParaRPr lang="en-US"/>
            </a:p>
          </p:txBody>
        </p:sp>
        <p:sp>
          <p:nvSpPr>
            <p:cNvPr id="39" name="Forme libre : forme 38">
              <a:extLst>
                <a:ext uri="{FF2B5EF4-FFF2-40B4-BE49-F238E27FC236}">
                  <a16:creationId xmlns:a16="http://schemas.microsoft.com/office/drawing/2014/main" id="{52A5E18C-3CA9-392C-EBDB-171B2E1E248E}"/>
                </a:ext>
              </a:extLst>
            </p:cNvPr>
            <p:cNvSpPr/>
            <p:nvPr/>
          </p:nvSpPr>
          <p:spPr>
            <a:xfrm>
              <a:off x="8131915" y="1717987"/>
              <a:ext cx="190657" cy="218992"/>
            </a:xfrm>
            <a:custGeom>
              <a:avLst/>
              <a:gdLst>
                <a:gd name="connsiteX0" fmla="*/ 61088 w 190657"/>
                <a:gd name="connsiteY0" fmla="*/ 155329 h 218992"/>
                <a:gd name="connsiteX1" fmla="*/ 69881 w 190657"/>
                <a:gd name="connsiteY1" fmla="*/ 155329 h 218992"/>
                <a:gd name="connsiteX2" fmla="*/ 190658 w 190657"/>
                <a:gd name="connsiteY2" fmla="*/ 218992 h 218992"/>
                <a:gd name="connsiteX3" fmla="*/ 190658 w 190657"/>
                <a:gd name="connsiteY3" fmla="*/ 165654 h 218992"/>
                <a:gd name="connsiteX4" fmla="*/ 127327 w 190657"/>
                <a:gd name="connsiteY4" fmla="*/ 149377 h 218992"/>
                <a:gd name="connsiteX5" fmla="*/ 180288 w 190657"/>
                <a:gd name="connsiteY5" fmla="*/ 76165 h 218992"/>
                <a:gd name="connsiteX6" fmla="*/ 97372 w 190657"/>
                <a:gd name="connsiteY6" fmla="*/ 0 h 218992"/>
                <a:gd name="connsiteX7" fmla="*/ 0 w 190657"/>
                <a:gd name="connsiteY7" fmla="*/ 0 h 218992"/>
                <a:gd name="connsiteX8" fmla="*/ 0 w 190657"/>
                <a:gd name="connsiteY8" fmla="*/ 218970 h 218992"/>
                <a:gd name="connsiteX9" fmla="*/ 61088 w 190657"/>
                <a:gd name="connsiteY9" fmla="*/ 218970 h 218992"/>
                <a:gd name="connsiteX10" fmla="*/ 61088 w 190657"/>
                <a:gd name="connsiteY10" fmla="*/ 155329 h 218992"/>
                <a:gd name="connsiteX11" fmla="*/ 61088 w 190657"/>
                <a:gd name="connsiteY11" fmla="*/ 51140 h 218992"/>
                <a:gd name="connsiteX12" fmla="*/ 86047 w 190657"/>
                <a:gd name="connsiteY12" fmla="*/ 51140 h 218992"/>
                <a:gd name="connsiteX13" fmla="*/ 117890 w 190657"/>
                <a:gd name="connsiteY13" fmla="*/ 77631 h 218992"/>
                <a:gd name="connsiteX14" fmla="*/ 86047 w 190657"/>
                <a:gd name="connsiteY14" fmla="*/ 104122 h 218992"/>
                <a:gd name="connsiteX15" fmla="*/ 61088 w 190657"/>
                <a:gd name="connsiteY15" fmla="*/ 104122 h 218992"/>
                <a:gd name="connsiteX16" fmla="*/ 61088 w 190657"/>
                <a:gd name="connsiteY16" fmla="*/ 51140 h 218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0657" h="218992">
                  <a:moveTo>
                    <a:pt x="61088" y="155329"/>
                  </a:moveTo>
                  <a:lnTo>
                    <a:pt x="69881" y="155329"/>
                  </a:lnTo>
                  <a:cubicBezTo>
                    <a:pt x="87201" y="195343"/>
                    <a:pt x="129392" y="218992"/>
                    <a:pt x="190658" y="218992"/>
                  </a:cubicBezTo>
                  <a:lnTo>
                    <a:pt x="190658" y="165654"/>
                  </a:lnTo>
                  <a:cubicBezTo>
                    <a:pt x="164366" y="165654"/>
                    <a:pt x="140961" y="161435"/>
                    <a:pt x="127327" y="149377"/>
                  </a:cubicBezTo>
                  <a:cubicBezTo>
                    <a:pt x="161102" y="138430"/>
                    <a:pt x="180288" y="112738"/>
                    <a:pt x="180288" y="76165"/>
                  </a:cubicBezTo>
                  <a:cubicBezTo>
                    <a:pt x="180288" y="29556"/>
                    <a:pt x="146202" y="0"/>
                    <a:pt x="97372" y="0"/>
                  </a:cubicBezTo>
                  <a:lnTo>
                    <a:pt x="0" y="0"/>
                  </a:lnTo>
                  <a:lnTo>
                    <a:pt x="0" y="218970"/>
                  </a:lnTo>
                  <a:lnTo>
                    <a:pt x="61088" y="218970"/>
                  </a:lnTo>
                  <a:lnTo>
                    <a:pt x="61088" y="155329"/>
                  </a:lnTo>
                  <a:close/>
                  <a:moveTo>
                    <a:pt x="61088" y="51140"/>
                  </a:moveTo>
                  <a:lnTo>
                    <a:pt x="86047" y="51140"/>
                  </a:lnTo>
                  <a:cubicBezTo>
                    <a:pt x="107164" y="51140"/>
                    <a:pt x="117890" y="60044"/>
                    <a:pt x="117890" y="77631"/>
                  </a:cubicBezTo>
                  <a:cubicBezTo>
                    <a:pt x="117890" y="94707"/>
                    <a:pt x="106587" y="104122"/>
                    <a:pt x="86047" y="104122"/>
                  </a:cubicBezTo>
                  <a:lnTo>
                    <a:pt x="61088" y="104122"/>
                  </a:lnTo>
                  <a:lnTo>
                    <a:pt x="61088" y="51140"/>
                  </a:lnTo>
                  <a:close/>
                </a:path>
              </a:pathLst>
            </a:custGeom>
            <a:grpFill/>
            <a:ln w="2219" cap="flat">
              <a:noFill/>
              <a:prstDash val="solid"/>
              <a:miter/>
            </a:ln>
          </p:spPr>
          <p:txBody>
            <a:bodyPr rtlCol="0" anchor="ctr"/>
            <a:lstStyle/>
            <a:p>
              <a:endParaRPr lang="en-US"/>
            </a:p>
          </p:txBody>
        </p:sp>
        <p:sp>
          <p:nvSpPr>
            <p:cNvPr id="40" name="Forme libre : forme 39">
              <a:extLst>
                <a:ext uri="{FF2B5EF4-FFF2-40B4-BE49-F238E27FC236}">
                  <a16:creationId xmlns:a16="http://schemas.microsoft.com/office/drawing/2014/main" id="{45D03BD9-2335-E8DE-CC02-7F1A45C0B195}"/>
                </a:ext>
              </a:extLst>
            </p:cNvPr>
            <p:cNvSpPr/>
            <p:nvPr/>
          </p:nvSpPr>
          <p:spPr>
            <a:xfrm>
              <a:off x="8820778" y="1714523"/>
              <a:ext cx="217437" cy="225853"/>
            </a:xfrm>
            <a:custGeom>
              <a:avLst/>
              <a:gdLst>
                <a:gd name="connsiteX0" fmla="*/ 159703 w 217437"/>
                <a:gd name="connsiteY0" fmla="*/ 128238 h 225853"/>
                <a:gd name="connsiteX1" fmla="*/ 113049 w 217437"/>
                <a:gd name="connsiteY1" fmla="*/ 167275 h 225853"/>
                <a:gd name="connsiteX2" fmla="*/ 64485 w 217437"/>
                <a:gd name="connsiteY2" fmla="*/ 112938 h 225853"/>
                <a:gd name="connsiteX3" fmla="*/ 113049 w 217437"/>
                <a:gd name="connsiteY3" fmla="*/ 58601 h 225853"/>
                <a:gd name="connsiteX4" fmla="*/ 159703 w 217437"/>
                <a:gd name="connsiteY4" fmla="*/ 98504 h 225853"/>
                <a:gd name="connsiteX5" fmla="*/ 160502 w 217437"/>
                <a:gd name="connsiteY5" fmla="*/ 101546 h 225853"/>
                <a:gd name="connsiteX6" fmla="*/ 215373 w 217437"/>
                <a:gd name="connsiteY6" fmla="*/ 68171 h 225853"/>
                <a:gd name="connsiteX7" fmla="*/ 214529 w 217437"/>
                <a:gd name="connsiteY7" fmla="*/ 66284 h 225853"/>
                <a:gd name="connsiteX8" fmla="*/ 113271 w 217437"/>
                <a:gd name="connsiteY8" fmla="*/ 0 h 225853"/>
                <a:gd name="connsiteX9" fmla="*/ 0 w 217437"/>
                <a:gd name="connsiteY9" fmla="*/ 112916 h 225853"/>
                <a:gd name="connsiteX10" fmla="*/ 113271 w 217437"/>
                <a:gd name="connsiteY10" fmla="*/ 225854 h 225853"/>
                <a:gd name="connsiteX11" fmla="*/ 216616 w 217437"/>
                <a:gd name="connsiteY11" fmla="*/ 155773 h 225853"/>
                <a:gd name="connsiteX12" fmla="*/ 217438 w 217437"/>
                <a:gd name="connsiteY12" fmla="*/ 153752 h 225853"/>
                <a:gd name="connsiteX13" fmla="*/ 160436 w 217437"/>
                <a:gd name="connsiteY13" fmla="*/ 125417 h 225853"/>
                <a:gd name="connsiteX14" fmla="*/ 159703 w 217437"/>
                <a:gd name="connsiteY14" fmla="*/ 128238 h 225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7437" h="225853">
                  <a:moveTo>
                    <a:pt x="159703" y="128238"/>
                  </a:moveTo>
                  <a:cubicBezTo>
                    <a:pt x="153574" y="151598"/>
                    <a:pt x="134833" y="167275"/>
                    <a:pt x="113049" y="167275"/>
                  </a:cubicBezTo>
                  <a:cubicBezTo>
                    <a:pt x="85825" y="167275"/>
                    <a:pt x="64485" y="143404"/>
                    <a:pt x="64485" y="112938"/>
                  </a:cubicBezTo>
                  <a:cubicBezTo>
                    <a:pt x="64485" y="81961"/>
                    <a:pt x="85358" y="58601"/>
                    <a:pt x="113049" y="58601"/>
                  </a:cubicBezTo>
                  <a:cubicBezTo>
                    <a:pt x="138097" y="58601"/>
                    <a:pt x="154529" y="78652"/>
                    <a:pt x="159703" y="98504"/>
                  </a:cubicBezTo>
                  <a:lnTo>
                    <a:pt x="160502" y="101546"/>
                  </a:lnTo>
                  <a:lnTo>
                    <a:pt x="215373" y="68171"/>
                  </a:lnTo>
                  <a:lnTo>
                    <a:pt x="214529" y="66284"/>
                  </a:lnTo>
                  <a:cubicBezTo>
                    <a:pt x="196142" y="25403"/>
                    <a:pt x="157349" y="0"/>
                    <a:pt x="113271" y="0"/>
                  </a:cubicBezTo>
                  <a:cubicBezTo>
                    <a:pt x="47631" y="0"/>
                    <a:pt x="0" y="47498"/>
                    <a:pt x="0" y="112916"/>
                  </a:cubicBezTo>
                  <a:cubicBezTo>
                    <a:pt x="0" y="178356"/>
                    <a:pt x="47631" y="225854"/>
                    <a:pt x="113271" y="225854"/>
                  </a:cubicBezTo>
                  <a:cubicBezTo>
                    <a:pt x="162079" y="225854"/>
                    <a:pt x="197808" y="201627"/>
                    <a:pt x="216616" y="155773"/>
                  </a:cubicBezTo>
                  <a:lnTo>
                    <a:pt x="217438" y="153752"/>
                  </a:lnTo>
                  <a:lnTo>
                    <a:pt x="160436" y="125417"/>
                  </a:lnTo>
                  <a:lnTo>
                    <a:pt x="159703" y="128238"/>
                  </a:lnTo>
                  <a:close/>
                </a:path>
              </a:pathLst>
            </a:custGeom>
            <a:grpFill/>
            <a:ln w="2219" cap="flat">
              <a:noFill/>
              <a:prstDash val="solid"/>
              <a:miter/>
            </a:ln>
          </p:spPr>
          <p:txBody>
            <a:bodyPr rtlCol="0" anchor="ctr"/>
            <a:lstStyle/>
            <a:p>
              <a:endParaRPr lang="en-US"/>
            </a:p>
          </p:txBody>
        </p:sp>
        <p:sp>
          <p:nvSpPr>
            <p:cNvPr id="41" name="Forme libre : forme 40">
              <a:extLst>
                <a:ext uri="{FF2B5EF4-FFF2-40B4-BE49-F238E27FC236}">
                  <a16:creationId xmlns:a16="http://schemas.microsoft.com/office/drawing/2014/main" id="{B73810F6-C1BD-A275-0373-95E30B358AA0}"/>
                </a:ext>
              </a:extLst>
            </p:cNvPr>
            <p:cNvSpPr/>
            <p:nvPr/>
          </p:nvSpPr>
          <p:spPr>
            <a:xfrm>
              <a:off x="7937926" y="2003885"/>
              <a:ext cx="168740" cy="222411"/>
            </a:xfrm>
            <a:custGeom>
              <a:avLst/>
              <a:gdLst>
                <a:gd name="connsiteX0" fmla="*/ 0 w 168740"/>
                <a:gd name="connsiteY0" fmla="*/ 57513 h 222411"/>
                <a:gd name="connsiteX1" fmla="*/ 104988 w 168740"/>
                <a:gd name="connsiteY1" fmla="*/ 57535 h 222411"/>
                <a:gd name="connsiteX2" fmla="*/ 0 w 168740"/>
                <a:gd name="connsiteY2" fmla="*/ 159747 h 222411"/>
                <a:gd name="connsiteX3" fmla="*/ 0 w 168740"/>
                <a:gd name="connsiteY3" fmla="*/ 222412 h 222411"/>
                <a:gd name="connsiteX4" fmla="*/ 162057 w 168740"/>
                <a:gd name="connsiteY4" fmla="*/ 106631 h 222411"/>
                <a:gd name="connsiteX5" fmla="*/ 168741 w 168740"/>
                <a:gd name="connsiteY5" fmla="*/ 15588 h 222411"/>
                <a:gd name="connsiteX6" fmla="*/ 168741 w 168740"/>
                <a:gd name="connsiteY6" fmla="*/ 0 h 222411"/>
                <a:gd name="connsiteX7" fmla="*/ 0 w 168740"/>
                <a:gd name="connsiteY7" fmla="*/ 0 h 222411"/>
                <a:gd name="connsiteX8" fmla="*/ 0 w 168740"/>
                <a:gd name="connsiteY8" fmla="*/ 57513 h 222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740" h="222411">
                  <a:moveTo>
                    <a:pt x="0" y="57513"/>
                  </a:moveTo>
                  <a:lnTo>
                    <a:pt x="104988" y="57535"/>
                  </a:lnTo>
                  <a:cubicBezTo>
                    <a:pt x="104988" y="108563"/>
                    <a:pt x="74278" y="159747"/>
                    <a:pt x="0" y="159747"/>
                  </a:cubicBezTo>
                  <a:lnTo>
                    <a:pt x="0" y="222412"/>
                  </a:lnTo>
                  <a:cubicBezTo>
                    <a:pt x="91687" y="222412"/>
                    <a:pt x="147845" y="166942"/>
                    <a:pt x="162057" y="106631"/>
                  </a:cubicBezTo>
                  <a:cubicBezTo>
                    <a:pt x="167697" y="82649"/>
                    <a:pt x="168741" y="60910"/>
                    <a:pt x="168741" y="15588"/>
                  </a:cubicBezTo>
                  <a:lnTo>
                    <a:pt x="168741" y="0"/>
                  </a:lnTo>
                  <a:lnTo>
                    <a:pt x="0" y="0"/>
                  </a:lnTo>
                  <a:lnTo>
                    <a:pt x="0" y="57513"/>
                  </a:lnTo>
                  <a:close/>
                </a:path>
              </a:pathLst>
            </a:custGeom>
            <a:grpFill/>
            <a:ln w="2219" cap="flat">
              <a:noFill/>
              <a:prstDash val="solid"/>
              <a:miter/>
            </a:ln>
          </p:spPr>
          <p:txBody>
            <a:bodyPr rtlCol="0" anchor="ctr"/>
            <a:lstStyle/>
            <a:p>
              <a:endParaRPr lang="en-US"/>
            </a:p>
          </p:txBody>
        </p:sp>
        <p:sp>
          <p:nvSpPr>
            <p:cNvPr id="42" name="Forme libre : forme 41">
              <a:extLst>
                <a:ext uri="{FF2B5EF4-FFF2-40B4-BE49-F238E27FC236}">
                  <a16:creationId xmlns:a16="http://schemas.microsoft.com/office/drawing/2014/main" id="{095BA35F-89D8-4F71-1631-E024784CB8B7}"/>
                </a:ext>
              </a:extLst>
            </p:cNvPr>
            <p:cNvSpPr/>
            <p:nvPr/>
          </p:nvSpPr>
          <p:spPr>
            <a:xfrm>
              <a:off x="7452267" y="1620581"/>
              <a:ext cx="394838" cy="290106"/>
            </a:xfrm>
            <a:custGeom>
              <a:avLst/>
              <a:gdLst>
                <a:gd name="connsiteX0" fmla="*/ 36861 w 394838"/>
                <a:gd name="connsiteY0" fmla="*/ 744 h 290106"/>
                <a:gd name="connsiteX1" fmla="*/ 0 w 394838"/>
                <a:gd name="connsiteY1" fmla="*/ 149656 h 290106"/>
                <a:gd name="connsiteX2" fmla="*/ 297134 w 394838"/>
                <a:gd name="connsiteY2" fmla="*/ 290106 h 290106"/>
                <a:gd name="connsiteX3" fmla="*/ 394838 w 394838"/>
                <a:gd name="connsiteY3" fmla="*/ 230684 h 290106"/>
                <a:gd name="connsiteX4" fmla="*/ 36861 w 394838"/>
                <a:gd name="connsiteY4" fmla="*/ 744 h 2901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4838" h="290106">
                  <a:moveTo>
                    <a:pt x="36861" y="744"/>
                  </a:moveTo>
                  <a:lnTo>
                    <a:pt x="0" y="149656"/>
                  </a:lnTo>
                  <a:cubicBezTo>
                    <a:pt x="140828" y="127628"/>
                    <a:pt x="249458" y="184030"/>
                    <a:pt x="297134" y="290106"/>
                  </a:cubicBezTo>
                  <a:lnTo>
                    <a:pt x="394838" y="230684"/>
                  </a:lnTo>
                  <a:cubicBezTo>
                    <a:pt x="342922" y="92520"/>
                    <a:pt x="219836" y="-9781"/>
                    <a:pt x="36861" y="744"/>
                  </a:cubicBezTo>
                  <a:close/>
                </a:path>
              </a:pathLst>
            </a:custGeom>
            <a:grpFill/>
            <a:ln w="2219" cap="flat">
              <a:noFill/>
              <a:prstDash val="solid"/>
              <a:miter/>
            </a:ln>
          </p:spPr>
          <p:txBody>
            <a:bodyPr rtlCol="0" anchor="ctr"/>
            <a:lstStyle/>
            <a:p>
              <a:endParaRPr lang="en-US"/>
            </a:p>
          </p:txBody>
        </p:sp>
        <p:sp>
          <p:nvSpPr>
            <p:cNvPr id="43" name="Forme libre : forme 42">
              <a:extLst>
                <a:ext uri="{FF2B5EF4-FFF2-40B4-BE49-F238E27FC236}">
                  <a16:creationId xmlns:a16="http://schemas.microsoft.com/office/drawing/2014/main" id="{A6C01FB1-0905-7AA6-6F00-50B53B35094A}"/>
                </a:ext>
              </a:extLst>
            </p:cNvPr>
            <p:cNvSpPr/>
            <p:nvPr/>
          </p:nvSpPr>
          <p:spPr>
            <a:xfrm>
              <a:off x="7443242" y="1848124"/>
              <a:ext cx="341931" cy="459378"/>
            </a:xfrm>
            <a:custGeom>
              <a:avLst/>
              <a:gdLst>
                <a:gd name="connsiteX0" fmla="*/ 165242 w 341931"/>
                <a:gd name="connsiteY0" fmla="*/ 125672 h 459378"/>
                <a:gd name="connsiteX1" fmla="*/ 252954 w 341931"/>
                <a:gd name="connsiteY1" fmla="*/ 183429 h 459378"/>
                <a:gd name="connsiteX2" fmla="*/ 341932 w 341931"/>
                <a:gd name="connsiteY2" fmla="*/ 129180 h 459378"/>
                <a:gd name="connsiteX3" fmla="*/ 90764 w 341931"/>
                <a:gd name="connsiteY3" fmla="*/ 23548 h 459378"/>
                <a:gd name="connsiteX4" fmla="*/ 12689 w 341931"/>
                <a:gd name="connsiteY4" fmla="*/ 277958 h 459378"/>
                <a:gd name="connsiteX5" fmla="*/ 136708 w 341931"/>
                <a:gd name="connsiteY5" fmla="*/ 459378 h 459378"/>
                <a:gd name="connsiteX6" fmla="*/ 259705 w 341931"/>
                <a:gd name="connsiteY6" fmla="*/ 378217 h 459378"/>
                <a:gd name="connsiteX7" fmla="*/ 147255 w 341931"/>
                <a:gd name="connsiteY7" fmla="*/ 247270 h 459378"/>
                <a:gd name="connsiteX8" fmla="*/ 165242 w 341931"/>
                <a:gd name="connsiteY8" fmla="*/ 125672 h 459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31" h="459378">
                  <a:moveTo>
                    <a:pt x="165242" y="125672"/>
                  </a:moveTo>
                  <a:cubicBezTo>
                    <a:pt x="198550" y="105021"/>
                    <a:pt x="240697" y="123318"/>
                    <a:pt x="252954" y="183429"/>
                  </a:cubicBezTo>
                  <a:lnTo>
                    <a:pt x="341932" y="129180"/>
                  </a:lnTo>
                  <a:cubicBezTo>
                    <a:pt x="296521" y="165"/>
                    <a:pt x="182695" y="-26237"/>
                    <a:pt x="90764" y="23548"/>
                  </a:cubicBezTo>
                  <a:cubicBezTo>
                    <a:pt x="920" y="72178"/>
                    <a:pt x="-15779" y="180120"/>
                    <a:pt x="12689" y="277958"/>
                  </a:cubicBezTo>
                  <a:cubicBezTo>
                    <a:pt x="34784" y="353901"/>
                    <a:pt x="91897" y="426891"/>
                    <a:pt x="136708" y="459378"/>
                  </a:cubicBezTo>
                  <a:lnTo>
                    <a:pt x="259705" y="378217"/>
                  </a:lnTo>
                  <a:cubicBezTo>
                    <a:pt x="209653" y="343753"/>
                    <a:pt x="165686" y="292925"/>
                    <a:pt x="147255" y="247270"/>
                  </a:cubicBezTo>
                  <a:cubicBezTo>
                    <a:pt x="127892" y="199306"/>
                    <a:pt x="132955" y="145679"/>
                    <a:pt x="165242" y="125672"/>
                  </a:cubicBezTo>
                  <a:close/>
                </a:path>
              </a:pathLst>
            </a:custGeom>
            <a:grpFill/>
            <a:ln w="2219" cap="flat">
              <a:noFill/>
              <a:prstDash val="solid"/>
              <a:miter/>
            </a:ln>
          </p:spPr>
          <p:txBody>
            <a:bodyPr rtlCol="0" anchor="ctr"/>
            <a:lstStyle/>
            <a:p>
              <a:endParaRPr lang="en-US"/>
            </a:p>
          </p:txBody>
        </p:sp>
      </p:grpSp>
      <p:sp>
        <p:nvSpPr>
          <p:cNvPr id="25" name="Persegi Panjang 2">
            <a:extLst>
              <a:ext uri="{FF2B5EF4-FFF2-40B4-BE49-F238E27FC236}">
                <a16:creationId xmlns:a16="http://schemas.microsoft.com/office/drawing/2014/main" id="{C7A5B6ED-1E97-8883-899A-A8ADC11B5BF6}"/>
              </a:ext>
            </a:extLst>
          </p:cNvPr>
          <p:cNvSpPr/>
          <p:nvPr userDrawn="1"/>
        </p:nvSpPr>
        <p:spPr>
          <a:xfrm flipH="1">
            <a:off x="6096000" y="2473981"/>
            <a:ext cx="3676650" cy="4362450"/>
          </a:xfrm>
          <a:prstGeom prst="rect">
            <a:avLst/>
          </a:prstGeom>
          <a:gradFill>
            <a:gsLst>
              <a:gs pos="0">
                <a:srgbClr val="0A0096"/>
              </a:gs>
              <a:gs pos="100000">
                <a:schemeClr val="tx1"/>
              </a:gs>
            </a:gsLst>
            <a:path path="circle">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dirty="0"/>
          </a:p>
        </p:txBody>
      </p:sp>
      <p:sp>
        <p:nvSpPr>
          <p:cNvPr id="22" name="Espace réservé du texte 5">
            <a:extLst>
              <a:ext uri="{FF2B5EF4-FFF2-40B4-BE49-F238E27FC236}">
                <a16:creationId xmlns:a16="http://schemas.microsoft.com/office/drawing/2014/main" id="{2A1051C9-6F92-1C93-BABE-D05BDBE93A86}"/>
              </a:ext>
            </a:extLst>
          </p:cNvPr>
          <p:cNvSpPr>
            <a:spLocks noGrp="1"/>
          </p:cNvSpPr>
          <p:nvPr>
            <p:ph type="body" sz="quarter" idx="15" hasCustomPrompt="1"/>
          </p:nvPr>
        </p:nvSpPr>
        <p:spPr>
          <a:xfrm>
            <a:off x="665327" y="1558213"/>
            <a:ext cx="4422775" cy="983536"/>
          </a:xfrm>
          <a:prstGeom prst="rect">
            <a:avLst/>
          </a:prstGeom>
        </p:spPr>
        <p:txBody>
          <a:bodyPr/>
          <a:lstStyle>
            <a:lvl1pPr marL="0" indent="0">
              <a:buNone/>
              <a:defRPr sz="2800" b="1">
                <a:solidFill>
                  <a:srgbClr val="0A0096"/>
                </a:solidFill>
                <a:latin typeface="Montserrat" panose="00000500000000000000" pitchFamily="2" charset="0"/>
              </a:defRPr>
            </a:lvl1pPr>
          </a:lstStyle>
          <a:p>
            <a:pPr lvl="0"/>
            <a:r>
              <a:rPr lang="fr-FR" dirty="0"/>
              <a:t>Titre</a:t>
            </a:r>
            <a:endParaRPr lang="en-US" dirty="0"/>
          </a:p>
        </p:txBody>
      </p:sp>
      <p:sp>
        <p:nvSpPr>
          <p:cNvPr id="23" name="Espace réservé du texte 7">
            <a:extLst>
              <a:ext uri="{FF2B5EF4-FFF2-40B4-BE49-F238E27FC236}">
                <a16:creationId xmlns:a16="http://schemas.microsoft.com/office/drawing/2014/main" id="{1932AAB8-925F-FE1E-2171-69F122A58554}"/>
              </a:ext>
            </a:extLst>
          </p:cNvPr>
          <p:cNvSpPr>
            <a:spLocks noGrp="1"/>
          </p:cNvSpPr>
          <p:nvPr>
            <p:ph type="body" sz="quarter" idx="16" hasCustomPrompt="1"/>
          </p:nvPr>
        </p:nvSpPr>
        <p:spPr>
          <a:xfrm>
            <a:off x="665327" y="2817845"/>
            <a:ext cx="4422775" cy="1374855"/>
          </a:xfrm>
          <a:prstGeom prst="rect">
            <a:avLst/>
          </a:prstGeom>
        </p:spPr>
        <p:txBody>
          <a:bodyPr/>
          <a:lstStyle>
            <a:lvl1pPr marL="0" indent="0">
              <a:buNone/>
              <a:defRPr sz="1100">
                <a:solidFill>
                  <a:srgbClr val="0A0096"/>
                </a:solidFill>
                <a:latin typeface="Montserrat" panose="00000500000000000000" pitchFamily="2" charset="0"/>
              </a:defRPr>
            </a:lvl1pPr>
          </a:lstStyle>
          <a:p>
            <a:pPr lvl="0"/>
            <a:r>
              <a:rPr lang="fr-FR" dirty="0"/>
              <a:t>Textes</a:t>
            </a:r>
            <a:endParaRPr lang="en-US" dirty="0"/>
          </a:p>
        </p:txBody>
      </p:sp>
      <p:sp>
        <p:nvSpPr>
          <p:cNvPr id="26" name="Tampungan Gambar 7">
            <a:extLst>
              <a:ext uri="{FF2B5EF4-FFF2-40B4-BE49-F238E27FC236}">
                <a16:creationId xmlns:a16="http://schemas.microsoft.com/office/drawing/2014/main" id="{9E9C7EDC-C49E-E224-AE53-EEF213A81651}"/>
              </a:ext>
            </a:extLst>
          </p:cNvPr>
          <p:cNvSpPr>
            <a:spLocks noGrp="1"/>
          </p:cNvSpPr>
          <p:nvPr>
            <p:ph type="pic" sz="quarter" idx="10"/>
          </p:nvPr>
        </p:nvSpPr>
        <p:spPr>
          <a:xfrm>
            <a:off x="7010400" y="0"/>
            <a:ext cx="5181600" cy="6858000"/>
          </a:xfrm>
          <a:custGeom>
            <a:avLst/>
            <a:gdLst>
              <a:gd name="connsiteX0" fmla="*/ 0 w 5181600"/>
              <a:gd name="connsiteY0" fmla="*/ 0 h 4362450"/>
              <a:gd name="connsiteX1" fmla="*/ 5181600 w 5181600"/>
              <a:gd name="connsiteY1" fmla="*/ 0 h 4362450"/>
              <a:gd name="connsiteX2" fmla="*/ 5181600 w 5181600"/>
              <a:gd name="connsiteY2" fmla="*/ 4362450 h 4362450"/>
              <a:gd name="connsiteX3" fmla="*/ 0 w 5181600"/>
              <a:gd name="connsiteY3" fmla="*/ 4362450 h 4362450"/>
            </a:gdLst>
            <a:ahLst/>
            <a:cxnLst>
              <a:cxn ang="0">
                <a:pos x="connsiteX0" y="connsiteY0"/>
              </a:cxn>
              <a:cxn ang="0">
                <a:pos x="connsiteX1" y="connsiteY1"/>
              </a:cxn>
              <a:cxn ang="0">
                <a:pos x="connsiteX2" y="connsiteY2"/>
              </a:cxn>
              <a:cxn ang="0">
                <a:pos x="connsiteX3" y="connsiteY3"/>
              </a:cxn>
            </a:cxnLst>
            <a:rect l="l" t="t" r="r" b="b"/>
            <a:pathLst>
              <a:path w="5181600" h="4362450">
                <a:moveTo>
                  <a:pt x="0" y="0"/>
                </a:moveTo>
                <a:lnTo>
                  <a:pt x="5181600" y="0"/>
                </a:lnTo>
                <a:lnTo>
                  <a:pt x="5181600" y="4362450"/>
                </a:lnTo>
                <a:lnTo>
                  <a:pt x="0" y="4362450"/>
                </a:lnTo>
                <a:close/>
              </a:path>
            </a:pathLst>
          </a:custGeom>
          <a:pattFill prst="pct5">
            <a:fgClr>
              <a:schemeClr val="accent1"/>
            </a:fgClr>
            <a:bgClr>
              <a:schemeClr val="bg1"/>
            </a:bgClr>
          </a:pattFill>
        </p:spPr>
        <p:txBody>
          <a:bodyPr wrap="square">
            <a:noAutofit/>
          </a:bodyPr>
          <a:lstStyle>
            <a:lvl1pPr>
              <a:defRPr sz="1200"/>
            </a:lvl1pPr>
          </a:lstStyle>
          <a:p>
            <a:pPr lvl="0"/>
            <a:endParaRPr lang="en-ID" noProof="0"/>
          </a:p>
        </p:txBody>
      </p:sp>
      <p:sp>
        <p:nvSpPr>
          <p:cNvPr id="27" name="Rectangle 26">
            <a:extLst>
              <a:ext uri="{FF2B5EF4-FFF2-40B4-BE49-F238E27FC236}">
                <a16:creationId xmlns:a16="http://schemas.microsoft.com/office/drawing/2014/main" id="{C61C04F6-FC9A-00F8-89CF-6642508000C6}"/>
              </a:ext>
            </a:extLst>
          </p:cNvPr>
          <p:cNvSpPr/>
          <p:nvPr userDrawn="1"/>
        </p:nvSpPr>
        <p:spPr>
          <a:xfrm>
            <a:off x="0" y="6768663"/>
            <a:ext cx="12192000" cy="89338"/>
          </a:xfrm>
          <a:prstGeom prst="rect">
            <a:avLst/>
          </a:prstGeom>
          <a:gradFill>
            <a:gsLst>
              <a:gs pos="0">
                <a:srgbClr val="0A0096"/>
              </a:gs>
              <a:gs pos="100000">
                <a:schemeClr val="tx1"/>
              </a:gs>
            </a:gsLst>
            <a:path path="circle">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48244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2_Custom Layout">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ADDC1951-0FF4-4139-BCF0-F2EE45D575A2}"/>
              </a:ext>
            </a:extLst>
          </p:cNvPr>
          <p:cNvSpPr/>
          <p:nvPr userDrawn="1"/>
        </p:nvSpPr>
        <p:spPr>
          <a:xfrm>
            <a:off x="4498882" y="2231406"/>
            <a:ext cx="3194236" cy="3330136"/>
          </a:xfrm>
          <a:prstGeom prst="roundRect">
            <a:avLst>
              <a:gd name="adj" fmla="val 7366"/>
            </a:avLst>
          </a:prstGeom>
          <a:gradFill flip="none" rotWithShape="1">
            <a:gsLst>
              <a:gs pos="0">
                <a:srgbClr val="0A0096"/>
              </a:gs>
              <a:gs pos="100000">
                <a:schemeClr val="tx1"/>
              </a:gs>
            </a:gsLst>
            <a:path path="circle">
              <a:fillToRect l="100000" t="100000"/>
            </a:path>
            <a:tileRect r="-100000" b="-100000"/>
          </a:gradFill>
          <a:ln>
            <a:noFill/>
          </a:ln>
          <a:effectLst>
            <a:outerShdw blurRad="228600" dist="114300" dir="2700000" algn="tl"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D"/>
          </a:p>
        </p:txBody>
      </p:sp>
      <p:sp>
        <p:nvSpPr>
          <p:cNvPr id="6" name="Rectangle: Rounded Corners 5">
            <a:extLst>
              <a:ext uri="{FF2B5EF4-FFF2-40B4-BE49-F238E27FC236}">
                <a16:creationId xmlns:a16="http://schemas.microsoft.com/office/drawing/2014/main" id="{890A1FDF-153C-4144-858F-8D9EC1833072}"/>
              </a:ext>
            </a:extLst>
          </p:cNvPr>
          <p:cNvSpPr/>
          <p:nvPr userDrawn="1"/>
        </p:nvSpPr>
        <p:spPr>
          <a:xfrm>
            <a:off x="893671" y="2231406"/>
            <a:ext cx="3194236" cy="3330136"/>
          </a:xfrm>
          <a:prstGeom prst="roundRect">
            <a:avLst>
              <a:gd name="adj" fmla="val 5699"/>
            </a:avLst>
          </a:prstGeom>
          <a:gradFill flip="none" rotWithShape="1">
            <a:gsLst>
              <a:gs pos="0">
                <a:srgbClr val="0A0096"/>
              </a:gs>
              <a:gs pos="100000">
                <a:schemeClr val="tx1"/>
              </a:gs>
            </a:gsLst>
            <a:path path="circle">
              <a:fillToRect l="100000" t="100000"/>
            </a:path>
            <a:tileRect r="-100000" b="-100000"/>
          </a:gradFill>
          <a:ln>
            <a:noFill/>
          </a:ln>
          <a:effectLst>
            <a:outerShdw blurRad="228600" dist="114300" dir="2700000" algn="tl"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D"/>
          </a:p>
        </p:txBody>
      </p:sp>
      <p:sp>
        <p:nvSpPr>
          <p:cNvPr id="7" name="Rectangle: Rounded Corners 6">
            <a:extLst>
              <a:ext uri="{FF2B5EF4-FFF2-40B4-BE49-F238E27FC236}">
                <a16:creationId xmlns:a16="http://schemas.microsoft.com/office/drawing/2014/main" id="{CF0C27FB-2763-46CD-8859-AFE7DC09F218}"/>
              </a:ext>
            </a:extLst>
          </p:cNvPr>
          <p:cNvSpPr/>
          <p:nvPr userDrawn="1"/>
        </p:nvSpPr>
        <p:spPr>
          <a:xfrm>
            <a:off x="8104096" y="2231406"/>
            <a:ext cx="3194234" cy="3330136"/>
          </a:xfrm>
          <a:prstGeom prst="roundRect">
            <a:avLst>
              <a:gd name="adj" fmla="val 6116"/>
            </a:avLst>
          </a:prstGeom>
          <a:gradFill flip="none" rotWithShape="1">
            <a:gsLst>
              <a:gs pos="0">
                <a:srgbClr val="0A0096"/>
              </a:gs>
              <a:gs pos="100000">
                <a:schemeClr val="tx1"/>
              </a:gs>
            </a:gsLst>
            <a:path path="circle">
              <a:fillToRect l="100000" t="100000"/>
            </a:path>
            <a:tileRect r="-100000" b="-100000"/>
          </a:gradFill>
          <a:ln>
            <a:noFill/>
          </a:ln>
          <a:effectLst>
            <a:outerShdw blurRad="228600" dist="114300" dir="2700000" algn="tl"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D"/>
          </a:p>
        </p:txBody>
      </p:sp>
      <p:sp>
        <p:nvSpPr>
          <p:cNvPr id="10" name="Picture Placeholder 9">
            <a:extLst>
              <a:ext uri="{FF2B5EF4-FFF2-40B4-BE49-F238E27FC236}">
                <a16:creationId xmlns:a16="http://schemas.microsoft.com/office/drawing/2014/main" id="{6460802F-698F-4B76-B1FF-3ED8E03CCDB6}"/>
              </a:ext>
            </a:extLst>
          </p:cNvPr>
          <p:cNvSpPr>
            <a:spLocks noGrp="1"/>
          </p:cNvSpPr>
          <p:nvPr>
            <p:ph type="pic" sz="quarter" idx="11"/>
          </p:nvPr>
        </p:nvSpPr>
        <p:spPr>
          <a:xfrm>
            <a:off x="4572221" y="2308348"/>
            <a:ext cx="3047556" cy="2104641"/>
          </a:xfrm>
          <a:custGeom>
            <a:avLst/>
            <a:gdLst>
              <a:gd name="connsiteX0" fmla="*/ 150755 w 3047556"/>
              <a:gd name="connsiteY0" fmla="*/ 0 h 2104641"/>
              <a:gd name="connsiteX1" fmla="*/ 2896801 w 3047556"/>
              <a:gd name="connsiteY1" fmla="*/ 0 h 2104641"/>
              <a:gd name="connsiteX2" fmla="*/ 3047556 w 3047556"/>
              <a:gd name="connsiteY2" fmla="*/ 150755 h 2104641"/>
              <a:gd name="connsiteX3" fmla="*/ 3047556 w 3047556"/>
              <a:gd name="connsiteY3" fmla="*/ 2104641 h 2104641"/>
              <a:gd name="connsiteX4" fmla="*/ 0 w 3047556"/>
              <a:gd name="connsiteY4" fmla="*/ 2104641 h 2104641"/>
              <a:gd name="connsiteX5" fmla="*/ 0 w 3047556"/>
              <a:gd name="connsiteY5" fmla="*/ 150755 h 2104641"/>
              <a:gd name="connsiteX6" fmla="*/ 150755 w 3047556"/>
              <a:gd name="connsiteY6" fmla="*/ 0 h 2104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47556" h="2104641">
                <a:moveTo>
                  <a:pt x="150755" y="0"/>
                </a:moveTo>
                <a:lnTo>
                  <a:pt x="2896801" y="0"/>
                </a:lnTo>
                <a:cubicBezTo>
                  <a:pt x="2980061" y="0"/>
                  <a:pt x="3047556" y="67495"/>
                  <a:pt x="3047556" y="150755"/>
                </a:cubicBezTo>
                <a:lnTo>
                  <a:pt x="3047556" y="2104641"/>
                </a:lnTo>
                <a:lnTo>
                  <a:pt x="0" y="2104641"/>
                </a:lnTo>
                <a:lnTo>
                  <a:pt x="0" y="150755"/>
                </a:lnTo>
                <a:cubicBezTo>
                  <a:pt x="0" y="67495"/>
                  <a:pt x="67495" y="0"/>
                  <a:pt x="150755" y="0"/>
                </a:cubicBezTo>
                <a:close/>
              </a:path>
            </a:pathLst>
          </a:custGeom>
          <a:effectLst/>
        </p:spPr>
        <p:txBody>
          <a:bodyPr wrap="square">
            <a:noAutofit/>
          </a:bodyPr>
          <a:lstStyle>
            <a:lvl1pPr>
              <a:defRPr sz="1100"/>
            </a:lvl1pPr>
          </a:lstStyle>
          <a:p>
            <a:endParaRPr lang="en-US"/>
          </a:p>
        </p:txBody>
      </p:sp>
      <p:sp>
        <p:nvSpPr>
          <p:cNvPr id="11" name="Picture Placeholder 10">
            <a:extLst>
              <a:ext uri="{FF2B5EF4-FFF2-40B4-BE49-F238E27FC236}">
                <a16:creationId xmlns:a16="http://schemas.microsoft.com/office/drawing/2014/main" id="{15A13EF4-4B8A-4492-8247-407E03BB28AC}"/>
              </a:ext>
            </a:extLst>
          </p:cNvPr>
          <p:cNvSpPr>
            <a:spLocks noGrp="1"/>
          </p:cNvSpPr>
          <p:nvPr>
            <p:ph type="pic" sz="quarter" idx="12"/>
          </p:nvPr>
        </p:nvSpPr>
        <p:spPr>
          <a:xfrm>
            <a:off x="8177434" y="2308348"/>
            <a:ext cx="3047556" cy="2104641"/>
          </a:xfrm>
          <a:custGeom>
            <a:avLst/>
            <a:gdLst>
              <a:gd name="connsiteX0" fmla="*/ 150755 w 3047556"/>
              <a:gd name="connsiteY0" fmla="*/ 0 h 2104641"/>
              <a:gd name="connsiteX1" fmla="*/ 2896801 w 3047556"/>
              <a:gd name="connsiteY1" fmla="*/ 0 h 2104641"/>
              <a:gd name="connsiteX2" fmla="*/ 3047556 w 3047556"/>
              <a:gd name="connsiteY2" fmla="*/ 150755 h 2104641"/>
              <a:gd name="connsiteX3" fmla="*/ 3047556 w 3047556"/>
              <a:gd name="connsiteY3" fmla="*/ 2104641 h 2104641"/>
              <a:gd name="connsiteX4" fmla="*/ 0 w 3047556"/>
              <a:gd name="connsiteY4" fmla="*/ 2104641 h 2104641"/>
              <a:gd name="connsiteX5" fmla="*/ 0 w 3047556"/>
              <a:gd name="connsiteY5" fmla="*/ 150755 h 2104641"/>
              <a:gd name="connsiteX6" fmla="*/ 150755 w 3047556"/>
              <a:gd name="connsiteY6" fmla="*/ 0 h 2104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47556" h="2104641">
                <a:moveTo>
                  <a:pt x="150755" y="0"/>
                </a:moveTo>
                <a:lnTo>
                  <a:pt x="2896801" y="0"/>
                </a:lnTo>
                <a:cubicBezTo>
                  <a:pt x="2980061" y="0"/>
                  <a:pt x="3047556" y="67495"/>
                  <a:pt x="3047556" y="150755"/>
                </a:cubicBezTo>
                <a:lnTo>
                  <a:pt x="3047556" y="2104641"/>
                </a:lnTo>
                <a:lnTo>
                  <a:pt x="0" y="2104641"/>
                </a:lnTo>
                <a:lnTo>
                  <a:pt x="0" y="150755"/>
                </a:lnTo>
                <a:cubicBezTo>
                  <a:pt x="0" y="67495"/>
                  <a:pt x="67495" y="0"/>
                  <a:pt x="150755" y="0"/>
                </a:cubicBezTo>
                <a:close/>
              </a:path>
            </a:pathLst>
          </a:custGeom>
          <a:effectLst/>
        </p:spPr>
        <p:txBody>
          <a:bodyPr wrap="square">
            <a:noAutofit/>
          </a:bodyPr>
          <a:lstStyle>
            <a:lvl1pPr>
              <a:defRPr sz="1100"/>
            </a:lvl1pPr>
          </a:lstStyle>
          <a:p>
            <a:endParaRPr lang="en-US"/>
          </a:p>
        </p:txBody>
      </p:sp>
      <p:sp>
        <p:nvSpPr>
          <p:cNvPr id="12" name="Picture Placeholder 11">
            <a:extLst>
              <a:ext uri="{FF2B5EF4-FFF2-40B4-BE49-F238E27FC236}">
                <a16:creationId xmlns:a16="http://schemas.microsoft.com/office/drawing/2014/main" id="{39490D3A-FD08-4F8B-9AFA-11F938D0A7A1}"/>
              </a:ext>
            </a:extLst>
          </p:cNvPr>
          <p:cNvSpPr>
            <a:spLocks noGrp="1"/>
          </p:cNvSpPr>
          <p:nvPr>
            <p:ph type="pic" sz="quarter" idx="13"/>
          </p:nvPr>
        </p:nvSpPr>
        <p:spPr>
          <a:xfrm>
            <a:off x="967010" y="2308348"/>
            <a:ext cx="3047556" cy="2104641"/>
          </a:xfrm>
          <a:custGeom>
            <a:avLst/>
            <a:gdLst>
              <a:gd name="connsiteX0" fmla="*/ 150755 w 3047556"/>
              <a:gd name="connsiteY0" fmla="*/ 0 h 2104641"/>
              <a:gd name="connsiteX1" fmla="*/ 2896801 w 3047556"/>
              <a:gd name="connsiteY1" fmla="*/ 0 h 2104641"/>
              <a:gd name="connsiteX2" fmla="*/ 3047556 w 3047556"/>
              <a:gd name="connsiteY2" fmla="*/ 150755 h 2104641"/>
              <a:gd name="connsiteX3" fmla="*/ 3047556 w 3047556"/>
              <a:gd name="connsiteY3" fmla="*/ 2104641 h 2104641"/>
              <a:gd name="connsiteX4" fmla="*/ 0 w 3047556"/>
              <a:gd name="connsiteY4" fmla="*/ 2104641 h 2104641"/>
              <a:gd name="connsiteX5" fmla="*/ 0 w 3047556"/>
              <a:gd name="connsiteY5" fmla="*/ 150755 h 2104641"/>
              <a:gd name="connsiteX6" fmla="*/ 150755 w 3047556"/>
              <a:gd name="connsiteY6" fmla="*/ 0 h 2104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47556" h="2104641">
                <a:moveTo>
                  <a:pt x="150755" y="0"/>
                </a:moveTo>
                <a:lnTo>
                  <a:pt x="2896801" y="0"/>
                </a:lnTo>
                <a:cubicBezTo>
                  <a:pt x="2980061" y="0"/>
                  <a:pt x="3047556" y="67495"/>
                  <a:pt x="3047556" y="150755"/>
                </a:cubicBezTo>
                <a:lnTo>
                  <a:pt x="3047556" y="2104641"/>
                </a:lnTo>
                <a:lnTo>
                  <a:pt x="0" y="2104641"/>
                </a:lnTo>
                <a:lnTo>
                  <a:pt x="0" y="150755"/>
                </a:lnTo>
                <a:cubicBezTo>
                  <a:pt x="0" y="67495"/>
                  <a:pt x="67495" y="0"/>
                  <a:pt x="150755" y="0"/>
                </a:cubicBezTo>
                <a:close/>
              </a:path>
            </a:pathLst>
          </a:custGeom>
          <a:effectLst/>
        </p:spPr>
        <p:txBody>
          <a:bodyPr wrap="square">
            <a:noAutofit/>
          </a:bodyPr>
          <a:lstStyle>
            <a:lvl1pPr>
              <a:defRPr sz="1100"/>
            </a:lvl1pPr>
          </a:lstStyle>
          <a:p>
            <a:endParaRPr lang="en-US"/>
          </a:p>
        </p:txBody>
      </p:sp>
      <p:sp>
        <p:nvSpPr>
          <p:cNvPr id="29" name="Rectangle 28">
            <a:extLst>
              <a:ext uri="{FF2B5EF4-FFF2-40B4-BE49-F238E27FC236}">
                <a16:creationId xmlns:a16="http://schemas.microsoft.com/office/drawing/2014/main" id="{8E14B3E9-3BA3-6BD8-B4EE-CD5D1B8C8759}"/>
              </a:ext>
            </a:extLst>
          </p:cNvPr>
          <p:cNvSpPr/>
          <p:nvPr userDrawn="1"/>
        </p:nvSpPr>
        <p:spPr>
          <a:xfrm>
            <a:off x="0" y="6768663"/>
            <a:ext cx="12192000" cy="89338"/>
          </a:xfrm>
          <a:prstGeom prst="rect">
            <a:avLst/>
          </a:prstGeom>
          <a:gradFill>
            <a:gsLst>
              <a:gs pos="0">
                <a:srgbClr val="0A0096"/>
              </a:gs>
              <a:gs pos="100000">
                <a:schemeClr val="tx1"/>
              </a:gs>
            </a:gsLst>
            <a:path path="circle">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C54A215B-FF98-ADE2-8272-1BAA2A493A72}"/>
              </a:ext>
            </a:extLst>
          </p:cNvPr>
          <p:cNvSpPr/>
          <p:nvPr userDrawn="1"/>
        </p:nvSpPr>
        <p:spPr>
          <a:xfrm>
            <a:off x="-9415" y="0"/>
            <a:ext cx="12192000" cy="983536"/>
          </a:xfrm>
          <a:prstGeom prst="rect">
            <a:avLst/>
          </a:prstGeom>
          <a:gradFill>
            <a:gsLst>
              <a:gs pos="0">
                <a:srgbClr val="0A0096"/>
              </a:gs>
              <a:gs pos="100000">
                <a:schemeClr val="tx1"/>
              </a:gs>
            </a:gsLst>
            <a:path path="circle">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Espace réservé du texte 24">
            <a:extLst>
              <a:ext uri="{FF2B5EF4-FFF2-40B4-BE49-F238E27FC236}">
                <a16:creationId xmlns:a16="http://schemas.microsoft.com/office/drawing/2014/main" id="{07449DBA-5031-DAD1-CA4D-C6716E93BB3F}"/>
              </a:ext>
            </a:extLst>
          </p:cNvPr>
          <p:cNvSpPr>
            <a:spLocks noGrp="1"/>
          </p:cNvSpPr>
          <p:nvPr>
            <p:ph type="body" sz="quarter" idx="18" hasCustomPrompt="1"/>
          </p:nvPr>
        </p:nvSpPr>
        <p:spPr>
          <a:xfrm>
            <a:off x="2020402" y="399419"/>
            <a:ext cx="3958367" cy="341313"/>
          </a:xfrm>
          <a:prstGeom prst="rect">
            <a:avLst/>
          </a:prstGeom>
        </p:spPr>
        <p:txBody>
          <a:bodyPr/>
          <a:lstStyle>
            <a:lvl1pPr marL="0" indent="0">
              <a:buNone/>
              <a:defRPr sz="800" b="1" spc="300">
                <a:solidFill>
                  <a:schemeClr val="bg1"/>
                </a:solidFill>
                <a:latin typeface="Montserrat" panose="00000500000000000000" pitchFamily="2" charset="0"/>
              </a:defRPr>
            </a:lvl1pPr>
            <a:lvl2pPr>
              <a:defRPr>
                <a:latin typeface="Montserrat" panose="00000500000000000000" pitchFamily="2" charset="0"/>
              </a:defRPr>
            </a:lvl2pPr>
            <a:lvl3pPr>
              <a:defRPr>
                <a:latin typeface="Montserrat" panose="00000500000000000000" pitchFamily="2" charset="0"/>
              </a:defRPr>
            </a:lvl3pPr>
            <a:lvl4pPr>
              <a:defRPr>
                <a:latin typeface="Montserrat" panose="00000500000000000000" pitchFamily="2" charset="0"/>
              </a:defRPr>
            </a:lvl4pPr>
            <a:lvl5pPr>
              <a:defRPr>
                <a:latin typeface="Montserrat" panose="00000500000000000000" pitchFamily="2" charset="0"/>
              </a:defRPr>
            </a:lvl5pPr>
          </a:lstStyle>
          <a:p>
            <a:pPr lvl="0"/>
            <a:r>
              <a:rPr lang="fr-FR" dirty="0"/>
              <a:t>TITRE</a:t>
            </a:r>
            <a:endParaRPr lang="en-US" dirty="0"/>
          </a:p>
        </p:txBody>
      </p:sp>
      <p:grpSp>
        <p:nvGrpSpPr>
          <p:cNvPr id="32" name="Graphique 5">
            <a:extLst>
              <a:ext uri="{FF2B5EF4-FFF2-40B4-BE49-F238E27FC236}">
                <a16:creationId xmlns:a16="http://schemas.microsoft.com/office/drawing/2014/main" id="{48F1AE4A-562E-BEF4-E4C9-88033E56A74D}"/>
              </a:ext>
            </a:extLst>
          </p:cNvPr>
          <p:cNvGrpSpPr/>
          <p:nvPr userDrawn="1"/>
        </p:nvGrpSpPr>
        <p:grpSpPr>
          <a:xfrm>
            <a:off x="427731" y="283894"/>
            <a:ext cx="1072833" cy="413356"/>
            <a:chOff x="7443242" y="1620581"/>
            <a:chExt cx="1782855" cy="686921"/>
          </a:xfrm>
          <a:solidFill>
            <a:schemeClr val="bg1"/>
          </a:solidFill>
        </p:grpSpPr>
        <p:sp>
          <p:nvSpPr>
            <p:cNvPr id="33" name="Forme libre : forme 32">
              <a:extLst>
                <a:ext uri="{FF2B5EF4-FFF2-40B4-BE49-F238E27FC236}">
                  <a16:creationId xmlns:a16="http://schemas.microsoft.com/office/drawing/2014/main" id="{8F0D7183-BD67-A741-3D6C-957CBF765BAB}"/>
                </a:ext>
              </a:extLst>
            </p:cNvPr>
            <p:cNvSpPr/>
            <p:nvPr/>
          </p:nvSpPr>
          <p:spPr>
            <a:xfrm>
              <a:off x="7937926" y="1718009"/>
              <a:ext cx="164565" cy="218969"/>
            </a:xfrm>
            <a:custGeom>
              <a:avLst/>
              <a:gdLst>
                <a:gd name="connsiteX0" fmla="*/ 61043 w 164565"/>
                <a:gd name="connsiteY0" fmla="*/ 148511 h 218969"/>
                <a:gd name="connsiteX1" fmla="*/ 153907 w 164565"/>
                <a:gd name="connsiteY1" fmla="*/ 148511 h 218969"/>
                <a:gd name="connsiteX2" fmla="*/ 153907 w 164565"/>
                <a:gd name="connsiteY2" fmla="*/ 93663 h 218969"/>
                <a:gd name="connsiteX3" fmla="*/ 61043 w 164565"/>
                <a:gd name="connsiteY3" fmla="*/ 93663 h 218969"/>
                <a:gd name="connsiteX4" fmla="*/ 61043 w 164565"/>
                <a:gd name="connsiteY4" fmla="*/ 57513 h 218969"/>
                <a:gd name="connsiteX5" fmla="*/ 164566 w 164565"/>
                <a:gd name="connsiteY5" fmla="*/ 57513 h 218969"/>
                <a:gd name="connsiteX6" fmla="*/ 164566 w 164565"/>
                <a:gd name="connsiteY6" fmla="*/ 0 h 218969"/>
                <a:gd name="connsiteX7" fmla="*/ 0 w 164565"/>
                <a:gd name="connsiteY7" fmla="*/ 0 h 218969"/>
                <a:gd name="connsiteX8" fmla="*/ 0 w 164565"/>
                <a:gd name="connsiteY8" fmla="*/ 218970 h 218969"/>
                <a:gd name="connsiteX9" fmla="*/ 61043 w 164565"/>
                <a:gd name="connsiteY9" fmla="*/ 218970 h 21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565" h="218969">
                  <a:moveTo>
                    <a:pt x="61043" y="148511"/>
                  </a:moveTo>
                  <a:lnTo>
                    <a:pt x="153907" y="148511"/>
                  </a:lnTo>
                  <a:lnTo>
                    <a:pt x="153907" y="93663"/>
                  </a:lnTo>
                  <a:lnTo>
                    <a:pt x="61043" y="93663"/>
                  </a:lnTo>
                  <a:lnTo>
                    <a:pt x="61043" y="57513"/>
                  </a:lnTo>
                  <a:lnTo>
                    <a:pt x="164566" y="57513"/>
                  </a:lnTo>
                  <a:lnTo>
                    <a:pt x="164566" y="0"/>
                  </a:lnTo>
                  <a:lnTo>
                    <a:pt x="0" y="0"/>
                  </a:lnTo>
                  <a:lnTo>
                    <a:pt x="0" y="218970"/>
                  </a:lnTo>
                  <a:lnTo>
                    <a:pt x="61043" y="218970"/>
                  </a:lnTo>
                  <a:close/>
                </a:path>
              </a:pathLst>
            </a:custGeom>
            <a:grpFill/>
            <a:ln w="2219" cap="flat">
              <a:noFill/>
              <a:prstDash val="solid"/>
              <a:miter/>
            </a:ln>
          </p:spPr>
          <p:txBody>
            <a:bodyPr rtlCol="0" anchor="ctr"/>
            <a:lstStyle/>
            <a:p>
              <a:endParaRPr lang="en-US"/>
            </a:p>
          </p:txBody>
        </p:sp>
        <p:sp>
          <p:nvSpPr>
            <p:cNvPr id="34" name="Forme libre : forme 33">
              <a:extLst>
                <a:ext uri="{FF2B5EF4-FFF2-40B4-BE49-F238E27FC236}">
                  <a16:creationId xmlns:a16="http://schemas.microsoft.com/office/drawing/2014/main" id="{9400B853-923F-D0C2-2FBA-01138AE2B412}"/>
                </a:ext>
              </a:extLst>
            </p:cNvPr>
            <p:cNvSpPr/>
            <p:nvPr/>
          </p:nvSpPr>
          <p:spPr>
            <a:xfrm>
              <a:off x="9061531" y="1718009"/>
              <a:ext cx="164565" cy="218969"/>
            </a:xfrm>
            <a:custGeom>
              <a:avLst/>
              <a:gdLst>
                <a:gd name="connsiteX0" fmla="*/ 164566 w 164565"/>
                <a:gd name="connsiteY0" fmla="*/ 55514 h 218969"/>
                <a:gd name="connsiteX1" fmla="*/ 164566 w 164565"/>
                <a:gd name="connsiteY1" fmla="*/ 0 h 218969"/>
                <a:gd name="connsiteX2" fmla="*/ 0 w 164565"/>
                <a:gd name="connsiteY2" fmla="*/ 0 h 218969"/>
                <a:gd name="connsiteX3" fmla="*/ 0 w 164565"/>
                <a:gd name="connsiteY3" fmla="*/ 218970 h 218969"/>
                <a:gd name="connsiteX4" fmla="*/ 164566 w 164565"/>
                <a:gd name="connsiteY4" fmla="*/ 218970 h 218969"/>
                <a:gd name="connsiteX5" fmla="*/ 164566 w 164565"/>
                <a:gd name="connsiteY5" fmla="*/ 163789 h 218969"/>
                <a:gd name="connsiteX6" fmla="*/ 61065 w 164565"/>
                <a:gd name="connsiteY6" fmla="*/ 164011 h 218969"/>
                <a:gd name="connsiteX7" fmla="*/ 61065 w 164565"/>
                <a:gd name="connsiteY7" fmla="*/ 135410 h 218969"/>
                <a:gd name="connsiteX8" fmla="*/ 142094 w 164565"/>
                <a:gd name="connsiteY8" fmla="*/ 135410 h 218969"/>
                <a:gd name="connsiteX9" fmla="*/ 142094 w 164565"/>
                <a:gd name="connsiteY9" fmla="*/ 83449 h 218969"/>
                <a:gd name="connsiteX10" fmla="*/ 61065 w 164565"/>
                <a:gd name="connsiteY10" fmla="*/ 83449 h 218969"/>
                <a:gd name="connsiteX11" fmla="*/ 61065 w 164565"/>
                <a:gd name="connsiteY11" fmla="*/ 55514 h 21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65" h="218969">
                  <a:moveTo>
                    <a:pt x="164566" y="55514"/>
                  </a:moveTo>
                  <a:lnTo>
                    <a:pt x="164566" y="0"/>
                  </a:lnTo>
                  <a:lnTo>
                    <a:pt x="0" y="0"/>
                  </a:lnTo>
                  <a:lnTo>
                    <a:pt x="0" y="218970"/>
                  </a:lnTo>
                  <a:lnTo>
                    <a:pt x="164566" y="218970"/>
                  </a:lnTo>
                  <a:lnTo>
                    <a:pt x="164566" y="163789"/>
                  </a:lnTo>
                  <a:lnTo>
                    <a:pt x="61065" y="164011"/>
                  </a:lnTo>
                  <a:lnTo>
                    <a:pt x="61065" y="135410"/>
                  </a:lnTo>
                  <a:lnTo>
                    <a:pt x="142094" y="135410"/>
                  </a:lnTo>
                  <a:lnTo>
                    <a:pt x="142094" y="83449"/>
                  </a:lnTo>
                  <a:lnTo>
                    <a:pt x="61065" y="83449"/>
                  </a:lnTo>
                  <a:lnTo>
                    <a:pt x="61065" y="55514"/>
                  </a:lnTo>
                  <a:close/>
                </a:path>
              </a:pathLst>
            </a:custGeom>
            <a:grpFill/>
            <a:ln w="2219" cap="flat">
              <a:noFill/>
              <a:prstDash val="solid"/>
              <a:miter/>
            </a:ln>
          </p:spPr>
          <p:txBody>
            <a:bodyPr rtlCol="0" anchor="ctr"/>
            <a:lstStyle/>
            <a:p>
              <a:endParaRPr lang="en-US"/>
            </a:p>
          </p:txBody>
        </p:sp>
        <p:sp>
          <p:nvSpPr>
            <p:cNvPr id="35" name="Forme libre : forme 34">
              <a:extLst>
                <a:ext uri="{FF2B5EF4-FFF2-40B4-BE49-F238E27FC236}">
                  <a16:creationId xmlns:a16="http://schemas.microsoft.com/office/drawing/2014/main" id="{49D885D0-096A-D8DD-754D-E042ECF42FAD}"/>
                </a:ext>
              </a:extLst>
            </p:cNvPr>
            <p:cNvSpPr/>
            <p:nvPr/>
          </p:nvSpPr>
          <p:spPr>
            <a:xfrm>
              <a:off x="8587175" y="1718032"/>
              <a:ext cx="208066" cy="218947"/>
            </a:xfrm>
            <a:custGeom>
              <a:avLst/>
              <a:gdLst>
                <a:gd name="connsiteX0" fmla="*/ 61287 w 208066"/>
                <a:gd name="connsiteY0" fmla="*/ 97971 h 218947"/>
                <a:gd name="connsiteX1" fmla="*/ 146824 w 208066"/>
                <a:gd name="connsiteY1" fmla="*/ 218948 h 218947"/>
                <a:gd name="connsiteX2" fmla="*/ 208067 w 208066"/>
                <a:gd name="connsiteY2" fmla="*/ 218948 h 218947"/>
                <a:gd name="connsiteX3" fmla="*/ 208067 w 208066"/>
                <a:gd name="connsiteY3" fmla="*/ 0 h 218947"/>
                <a:gd name="connsiteX4" fmla="*/ 146779 w 208066"/>
                <a:gd name="connsiteY4" fmla="*/ 0 h 218947"/>
                <a:gd name="connsiteX5" fmla="*/ 146779 w 208066"/>
                <a:gd name="connsiteY5" fmla="*/ 121665 h 218947"/>
                <a:gd name="connsiteX6" fmla="*/ 60777 w 208066"/>
                <a:gd name="connsiteY6" fmla="*/ 0 h 218947"/>
                <a:gd name="connsiteX7" fmla="*/ 0 w 208066"/>
                <a:gd name="connsiteY7" fmla="*/ 0 h 218947"/>
                <a:gd name="connsiteX8" fmla="*/ 0 w 208066"/>
                <a:gd name="connsiteY8" fmla="*/ 218948 h 218947"/>
                <a:gd name="connsiteX9" fmla="*/ 61287 w 208066"/>
                <a:gd name="connsiteY9" fmla="*/ 218948 h 218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8066" h="218947">
                  <a:moveTo>
                    <a:pt x="61287" y="97971"/>
                  </a:moveTo>
                  <a:lnTo>
                    <a:pt x="146824" y="218948"/>
                  </a:lnTo>
                  <a:lnTo>
                    <a:pt x="208067" y="218948"/>
                  </a:lnTo>
                  <a:lnTo>
                    <a:pt x="208067" y="0"/>
                  </a:lnTo>
                  <a:lnTo>
                    <a:pt x="146779" y="0"/>
                  </a:lnTo>
                  <a:lnTo>
                    <a:pt x="146779" y="121665"/>
                  </a:lnTo>
                  <a:lnTo>
                    <a:pt x="60777" y="0"/>
                  </a:lnTo>
                  <a:lnTo>
                    <a:pt x="0" y="0"/>
                  </a:lnTo>
                  <a:lnTo>
                    <a:pt x="0" y="218948"/>
                  </a:lnTo>
                  <a:lnTo>
                    <a:pt x="61287" y="218948"/>
                  </a:lnTo>
                  <a:close/>
                </a:path>
              </a:pathLst>
            </a:custGeom>
            <a:grpFill/>
            <a:ln w="2219" cap="flat">
              <a:noFill/>
              <a:prstDash val="solid"/>
              <a:miter/>
            </a:ln>
          </p:spPr>
          <p:txBody>
            <a:bodyPr rtlCol="0" anchor="ctr"/>
            <a:lstStyle/>
            <a:p>
              <a:endParaRPr lang="en-US"/>
            </a:p>
          </p:txBody>
        </p:sp>
        <p:sp>
          <p:nvSpPr>
            <p:cNvPr id="36" name="Forme libre : forme 35">
              <a:extLst>
                <a:ext uri="{FF2B5EF4-FFF2-40B4-BE49-F238E27FC236}">
                  <a16:creationId xmlns:a16="http://schemas.microsoft.com/office/drawing/2014/main" id="{1ACD2210-CE8C-EFEB-20E0-83CC2662AA8C}"/>
                </a:ext>
              </a:extLst>
            </p:cNvPr>
            <p:cNvSpPr/>
            <p:nvPr/>
          </p:nvSpPr>
          <p:spPr>
            <a:xfrm>
              <a:off x="8368249" y="2003907"/>
              <a:ext cx="209310" cy="218969"/>
            </a:xfrm>
            <a:custGeom>
              <a:avLst/>
              <a:gdLst>
                <a:gd name="connsiteX0" fmla="*/ 104011 w 209310"/>
                <a:gd name="connsiteY0" fmla="*/ 0 h 218969"/>
                <a:gd name="connsiteX1" fmla="*/ 0 w 209310"/>
                <a:gd name="connsiteY1" fmla="*/ 0 h 218969"/>
                <a:gd name="connsiteX2" fmla="*/ 0 w 209310"/>
                <a:gd name="connsiteY2" fmla="*/ 218970 h 218969"/>
                <a:gd name="connsiteX3" fmla="*/ 104011 w 209310"/>
                <a:gd name="connsiteY3" fmla="*/ 218970 h 218969"/>
                <a:gd name="connsiteX4" fmla="*/ 209310 w 209310"/>
                <a:gd name="connsiteY4" fmla="*/ 109740 h 218969"/>
                <a:gd name="connsiteX5" fmla="*/ 104011 w 209310"/>
                <a:gd name="connsiteY5" fmla="*/ 0 h 218969"/>
                <a:gd name="connsiteX6" fmla="*/ 100658 w 209310"/>
                <a:gd name="connsiteY6" fmla="*/ 163811 h 218969"/>
                <a:gd name="connsiteX7" fmla="*/ 61065 w 209310"/>
                <a:gd name="connsiteY7" fmla="*/ 164011 h 218969"/>
                <a:gd name="connsiteX8" fmla="*/ 61065 w 209310"/>
                <a:gd name="connsiteY8" fmla="*/ 55536 h 218969"/>
                <a:gd name="connsiteX9" fmla="*/ 100658 w 209310"/>
                <a:gd name="connsiteY9" fmla="*/ 55536 h 218969"/>
                <a:gd name="connsiteX10" fmla="*/ 144692 w 209310"/>
                <a:gd name="connsiteY10" fmla="*/ 111228 h 218969"/>
                <a:gd name="connsiteX11" fmla="*/ 100658 w 209310"/>
                <a:gd name="connsiteY11" fmla="*/ 163811 h 21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9310" h="218969">
                  <a:moveTo>
                    <a:pt x="104011" y="0"/>
                  </a:moveTo>
                  <a:lnTo>
                    <a:pt x="0" y="0"/>
                  </a:lnTo>
                  <a:lnTo>
                    <a:pt x="0" y="218970"/>
                  </a:lnTo>
                  <a:lnTo>
                    <a:pt x="104011" y="218970"/>
                  </a:lnTo>
                  <a:cubicBezTo>
                    <a:pt x="154729" y="218970"/>
                    <a:pt x="209310" y="184795"/>
                    <a:pt x="209310" y="109740"/>
                  </a:cubicBezTo>
                  <a:cubicBezTo>
                    <a:pt x="209310" y="56891"/>
                    <a:pt x="176357" y="0"/>
                    <a:pt x="104011" y="0"/>
                  </a:cubicBezTo>
                  <a:close/>
                  <a:moveTo>
                    <a:pt x="100658" y="163811"/>
                  </a:moveTo>
                  <a:lnTo>
                    <a:pt x="61065" y="164011"/>
                  </a:lnTo>
                  <a:lnTo>
                    <a:pt x="61065" y="55536"/>
                  </a:lnTo>
                  <a:lnTo>
                    <a:pt x="100658" y="55536"/>
                  </a:lnTo>
                  <a:cubicBezTo>
                    <a:pt x="128238" y="55536"/>
                    <a:pt x="144692" y="76365"/>
                    <a:pt x="144692" y="111228"/>
                  </a:cubicBezTo>
                  <a:cubicBezTo>
                    <a:pt x="144714" y="147534"/>
                    <a:pt x="122597" y="163811"/>
                    <a:pt x="100658" y="163811"/>
                  </a:cubicBezTo>
                  <a:close/>
                </a:path>
              </a:pathLst>
            </a:custGeom>
            <a:grpFill/>
            <a:ln w="2219" cap="flat">
              <a:noFill/>
              <a:prstDash val="solid"/>
              <a:miter/>
            </a:ln>
          </p:spPr>
          <p:txBody>
            <a:bodyPr rtlCol="0" anchor="ctr"/>
            <a:lstStyle/>
            <a:p>
              <a:endParaRPr lang="en-US"/>
            </a:p>
          </p:txBody>
        </p:sp>
        <p:sp>
          <p:nvSpPr>
            <p:cNvPr id="37" name="Forme libre : forme 36">
              <a:extLst>
                <a:ext uri="{FF2B5EF4-FFF2-40B4-BE49-F238E27FC236}">
                  <a16:creationId xmlns:a16="http://schemas.microsoft.com/office/drawing/2014/main" id="{29D24465-902C-6097-4111-2DA465D2068C}"/>
                </a:ext>
              </a:extLst>
            </p:cNvPr>
            <p:cNvSpPr/>
            <p:nvPr/>
          </p:nvSpPr>
          <p:spPr>
            <a:xfrm>
              <a:off x="8593947" y="2000465"/>
              <a:ext cx="228717" cy="225853"/>
            </a:xfrm>
            <a:custGeom>
              <a:avLst/>
              <a:gdLst>
                <a:gd name="connsiteX0" fmla="*/ 114337 w 228717"/>
                <a:gd name="connsiteY0" fmla="*/ 0 h 225853"/>
                <a:gd name="connsiteX1" fmla="*/ 0 w 228717"/>
                <a:gd name="connsiteY1" fmla="*/ 112916 h 225853"/>
                <a:gd name="connsiteX2" fmla="*/ 114337 w 228717"/>
                <a:gd name="connsiteY2" fmla="*/ 225854 h 225853"/>
                <a:gd name="connsiteX3" fmla="*/ 228718 w 228717"/>
                <a:gd name="connsiteY3" fmla="*/ 112916 h 225853"/>
                <a:gd name="connsiteX4" fmla="*/ 114337 w 228717"/>
                <a:gd name="connsiteY4" fmla="*/ 0 h 225853"/>
                <a:gd name="connsiteX5" fmla="*/ 114337 w 228717"/>
                <a:gd name="connsiteY5" fmla="*/ 167142 h 225853"/>
                <a:gd name="connsiteX6" fmla="*/ 64552 w 228717"/>
                <a:gd name="connsiteY6" fmla="*/ 112916 h 225853"/>
                <a:gd name="connsiteX7" fmla="*/ 114337 w 228717"/>
                <a:gd name="connsiteY7" fmla="*/ 58712 h 225853"/>
                <a:gd name="connsiteX8" fmla="*/ 164144 w 228717"/>
                <a:gd name="connsiteY8" fmla="*/ 112916 h 225853"/>
                <a:gd name="connsiteX9" fmla="*/ 114337 w 228717"/>
                <a:gd name="connsiteY9" fmla="*/ 167142 h 225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717" h="225853">
                  <a:moveTo>
                    <a:pt x="114337" y="0"/>
                  </a:moveTo>
                  <a:cubicBezTo>
                    <a:pt x="49163" y="0"/>
                    <a:pt x="0" y="48542"/>
                    <a:pt x="0" y="112916"/>
                  </a:cubicBezTo>
                  <a:cubicBezTo>
                    <a:pt x="0" y="178356"/>
                    <a:pt x="48075" y="225854"/>
                    <a:pt x="114337" y="225854"/>
                  </a:cubicBezTo>
                  <a:cubicBezTo>
                    <a:pt x="180621" y="225854"/>
                    <a:pt x="228718" y="178356"/>
                    <a:pt x="228718" y="112916"/>
                  </a:cubicBezTo>
                  <a:cubicBezTo>
                    <a:pt x="228718" y="48542"/>
                    <a:pt x="179532" y="0"/>
                    <a:pt x="114337" y="0"/>
                  </a:cubicBezTo>
                  <a:close/>
                  <a:moveTo>
                    <a:pt x="114337" y="167142"/>
                  </a:moveTo>
                  <a:cubicBezTo>
                    <a:pt x="85492" y="167142"/>
                    <a:pt x="64552" y="144337"/>
                    <a:pt x="64552" y="112916"/>
                  </a:cubicBezTo>
                  <a:cubicBezTo>
                    <a:pt x="64552" y="81517"/>
                    <a:pt x="85492" y="58712"/>
                    <a:pt x="114337" y="58712"/>
                  </a:cubicBezTo>
                  <a:cubicBezTo>
                    <a:pt x="143204" y="58712"/>
                    <a:pt x="164144" y="81517"/>
                    <a:pt x="164144" y="112916"/>
                  </a:cubicBezTo>
                  <a:cubicBezTo>
                    <a:pt x="164166" y="144337"/>
                    <a:pt x="143204" y="167142"/>
                    <a:pt x="114337" y="167142"/>
                  </a:cubicBezTo>
                  <a:close/>
                </a:path>
              </a:pathLst>
            </a:custGeom>
            <a:grpFill/>
            <a:ln w="2219" cap="flat">
              <a:noFill/>
              <a:prstDash val="solid"/>
              <a:miter/>
            </a:ln>
          </p:spPr>
          <p:txBody>
            <a:bodyPr rtlCol="0" anchor="ctr"/>
            <a:lstStyle/>
            <a:p>
              <a:endParaRPr lang="en-US"/>
            </a:p>
          </p:txBody>
        </p:sp>
        <p:sp>
          <p:nvSpPr>
            <p:cNvPr id="38" name="Forme libre : forme 37">
              <a:extLst>
                <a:ext uri="{FF2B5EF4-FFF2-40B4-BE49-F238E27FC236}">
                  <a16:creationId xmlns:a16="http://schemas.microsoft.com/office/drawing/2014/main" id="{4065ACA9-1CBD-083B-E068-F9CCFDF8A4C6}"/>
                </a:ext>
              </a:extLst>
            </p:cNvPr>
            <p:cNvSpPr/>
            <p:nvPr/>
          </p:nvSpPr>
          <p:spPr>
            <a:xfrm>
              <a:off x="8131915" y="2003885"/>
              <a:ext cx="206157" cy="222411"/>
            </a:xfrm>
            <a:custGeom>
              <a:avLst/>
              <a:gdLst>
                <a:gd name="connsiteX0" fmla="*/ 144381 w 206157"/>
                <a:gd name="connsiteY0" fmla="*/ 115425 h 222411"/>
                <a:gd name="connsiteX1" fmla="*/ 102612 w 206157"/>
                <a:gd name="connsiteY1" fmla="*/ 164344 h 222411"/>
                <a:gd name="connsiteX2" fmla="*/ 61776 w 206157"/>
                <a:gd name="connsiteY2" fmla="*/ 115425 h 222411"/>
                <a:gd name="connsiteX3" fmla="*/ 61776 w 206157"/>
                <a:gd name="connsiteY3" fmla="*/ 0 h 222411"/>
                <a:gd name="connsiteX4" fmla="*/ 0 w 206157"/>
                <a:gd name="connsiteY4" fmla="*/ 0 h 222411"/>
                <a:gd name="connsiteX5" fmla="*/ 0 w 206157"/>
                <a:gd name="connsiteY5" fmla="*/ 119600 h 222411"/>
                <a:gd name="connsiteX6" fmla="*/ 102834 w 206157"/>
                <a:gd name="connsiteY6" fmla="*/ 222412 h 222411"/>
                <a:gd name="connsiteX7" fmla="*/ 206157 w 206157"/>
                <a:gd name="connsiteY7" fmla="*/ 119600 h 222411"/>
                <a:gd name="connsiteX8" fmla="*/ 206157 w 206157"/>
                <a:gd name="connsiteY8" fmla="*/ 0 h 222411"/>
                <a:gd name="connsiteX9" fmla="*/ 144381 w 206157"/>
                <a:gd name="connsiteY9" fmla="*/ 0 h 222411"/>
                <a:gd name="connsiteX10" fmla="*/ 144381 w 206157"/>
                <a:gd name="connsiteY10" fmla="*/ 115425 h 222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6157" h="222411">
                  <a:moveTo>
                    <a:pt x="144381" y="115425"/>
                  </a:moveTo>
                  <a:cubicBezTo>
                    <a:pt x="144381" y="137742"/>
                    <a:pt x="137142" y="164344"/>
                    <a:pt x="102612" y="164344"/>
                  </a:cubicBezTo>
                  <a:cubicBezTo>
                    <a:pt x="68860" y="164344"/>
                    <a:pt x="61776" y="137742"/>
                    <a:pt x="61776" y="115425"/>
                  </a:cubicBezTo>
                  <a:lnTo>
                    <a:pt x="61776" y="0"/>
                  </a:lnTo>
                  <a:lnTo>
                    <a:pt x="0" y="0"/>
                  </a:lnTo>
                  <a:lnTo>
                    <a:pt x="0" y="119600"/>
                  </a:lnTo>
                  <a:cubicBezTo>
                    <a:pt x="0" y="167031"/>
                    <a:pt x="26935" y="222412"/>
                    <a:pt x="102834" y="222412"/>
                  </a:cubicBezTo>
                  <a:cubicBezTo>
                    <a:pt x="165610" y="222412"/>
                    <a:pt x="206157" y="182064"/>
                    <a:pt x="206157" y="119600"/>
                  </a:cubicBezTo>
                  <a:lnTo>
                    <a:pt x="206157" y="0"/>
                  </a:lnTo>
                  <a:lnTo>
                    <a:pt x="144381" y="0"/>
                  </a:lnTo>
                  <a:lnTo>
                    <a:pt x="144381" y="115425"/>
                  </a:lnTo>
                  <a:close/>
                </a:path>
              </a:pathLst>
            </a:custGeom>
            <a:grpFill/>
            <a:ln w="2219" cap="flat">
              <a:noFill/>
              <a:prstDash val="solid"/>
              <a:miter/>
            </a:ln>
          </p:spPr>
          <p:txBody>
            <a:bodyPr rtlCol="0" anchor="ctr"/>
            <a:lstStyle/>
            <a:p>
              <a:endParaRPr lang="en-US"/>
            </a:p>
          </p:txBody>
        </p:sp>
        <p:sp>
          <p:nvSpPr>
            <p:cNvPr id="39" name="Forme libre : forme 38">
              <a:extLst>
                <a:ext uri="{FF2B5EF4-FFF2-40B4-BE49-F238E27FC236}">
                  <a16:creationId xmlns:a16="http://schemas.microsoft.com/office/drawing/2014/main" id="{C409F38D-B87F-6FF7-B2CC-5E34A945E1A2}"/>
                </a:ext>
              </a:extLst>
            </p:cNvPr>
            <p:cNvSpPr/>
            <p:nvPr/>
          </p:nvSpPr>
          <p:spPr>
            <a:xfrm>
              <a:off x="8332032" y="1718009"/>
              <a:ext cx="240509" cy="218969"/>
            </a:xfrm>
            <a:custGeom>
              <a:avLst/>
              <a:gdLst>
                <a:gd name="connsiteX0" fmla="*/ 76743 w 240509"/>
                <a:gd name="connsiteY0" fmla="*/ 187571 h 218969"/>
                <a:gd name="connsiteX1" fmla="*/ 163633 w 240509"/>
                <a:gd name="connsiteY1" fmla="*/ 187571 h 218969"/>
                <a:gd name="connsiteX2" fmla="*/ 173493 w 240509"/>
                <a:gd name="connsiteY2" fmla="*/ 218970 h 218969"/>
                <a:gd name="connsiteX3" fmla="*/ 240509 w 240509"/>
                <a:gd name="connsiteY3" fmla="*/ 218970 h 218969"/>
                <a:gd name="connsiteX4" fmla="*/ 158659 w 240509"/>
                <a:gd name="connsiteY4" fmla="*/ 0 h 218969"/>
                <a:gd name="connsiteX5" fmla="*/ 81206 w 240509"/>
                <a:gd name="connsiteY5" fmla="*/ 0 h 218969"/>
                <a:gd name="connsiteX6" fmla="*/ 0 w 240509"/>
                <a:gd name="connsiteY6" fmla="*/ 218948 h 218969"/>
                <a:gd name="connsiteX7" fmla="*/ 67017 w 240509"/>
                <a:gd name="connsiteY7" fmla="*/ 218970 h 218969"/>
                <a:gd name="connsiteX8" fmla="*/ 76743 w 240509"/>
                <a:gd name="connsiteY8" fmla="*/ 187571 h 218969"/>
                <a:gd name="connsiteX9" fmla="*/ 125018 w 240509"/>
                <a:gd name="connsiteY9" fmla="*/ 64485 h 218969"/>
                <a:gd name="connsiteX10" fmla="*/ 147268 w 240509"/>
                <a:gd name="connsiteY10" fmla="*/ 135388 h 218969"/>
                <a:gd name="connsiteX11" fmla="*/ 92931 w 240509"/>
                <a:gd name="connsiteY11" fmla="*/ 135388 h 218969"/>
                <a:gd name="connsiteX12" fmla="*/ 114892 w 240509"/>
                <a:gd name="connsiteY12" fmla="*/ 64485 h 218969"/>
                <a:gd name="connsiteX13" fmla="*/ 125018 w 240509"/>
                <a:gd name="connsiteY13" fmla="*/ 64485 h 21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0509" h="218969">
                  <a:moveTo>
                    <a:pt x="76743" y="187571"/>
                  </a:moveTo>
                  <a:lnTo>
                    <a:pt x="163633" y="187571"/>
                  </a:lnTo>
                  <a:lnTo>
                    <a:pt x="173493" y="218970"/>
                  </a:lnTo>
                  <a:lnTo>
                    <a:pt x="240509" y="218970"/>
                  </a:lnTo>
                  <a:lnTo>
                    <a:pt x="158659" y="0"/>
                  </a:lnTo>
                  <a:lnTo>
                    <a:pt x="81206" y="0"/>
                  </a:lnTo>
                  <a:lnTo>
                    <a:pt x="0" y="218948"/>
                  </a:lnTo>
                  <a:lnTo>
                    <a:pt x="67017" y="218970"/>
                  </a:lnTo>
                  <a:lnTo>
                    <a:pt x="76743" y="187571"/>
                  </a:lnTo>
                  <a:close/>
                  <a:moveTo>
                    <a:pt x="125018" y="64485"/>
                  </a:moveTo>
                  <a:lnTo>
                    <a:pt x="147268" y="135388"/>
                  </a:lnTo>
                  <a:lnTo>
                    <a:pt x="92931" y="135388"/>
                  </a:lnTo>
                  <a:lnTo>
                    <a:pt x="114892" y="64485"/>
                  </a:lnTo>
                  <a:lnTo>
                    <a:pt x="125018" y="64485"/>
                  </a:lnTo>
                  <a:close/>
                </a:path>
              </a:pathLst>
            </a:custGeom>
            <a:grpFill/>
            <a:ln w="2219" cap="flat">
              <a:noFill/>
              <a:prstDash val="solid"/>
              <a:miter/>
            </a:ln>
          </p:spPr>
          <p:txBody>
            <a:bodyPr rtlCol="0" anchor="ctr"/>
            <a:lstStyle/>
            <a:p>
              <a:endParaRPr lang="en-US"/>
            </a:p>
          </p:txBody>
        </p:sp>
        <p:sp>
          <p:nvSpPr>
            <p:cNvPr id="40" name="Forme libre : forme 39">
              <a:extLst>
                <a:ext uri="{FF2B5EF4-FFF2-40B4-BE49-F238E27FC236}">
                  <a16:creationId xmlns:a16="http://schemas.microsoft.com/office/drawing/2014/main" id="{DD701880-3655-1420-7D40-1AA64E24E615}"/>
                </a:ext>
              </a:extLst>
            </p:cNvPr>
            <p:cNvSpPr/>
            <p:nvPr/>
          </p:nvSpPr>
          <p:spPr>
            <a:xfrm>
              <a:off x="8131915" y="1717987"/>
              <a:ext cx="190657" cy="218992"/>
            </a:xfrm>
            <a:custGeom>
              <a:avLst/>
              <a:gdLst>
                <a:gd name="connsiteX0" fmla="*/ 61088 w 190657"/>
                <a:gd name="connsiteY0" fmla="*/ 155329 h 218992"/>
                <a:gd name="connsiteX1" fmla="*/ 69881 w 190657"/>
                <a:gd name="connsiteY1" fmla="*/ 155329 h 218992"/>
                <a:gd name="connsiteX2" fmla="*/ 190658 w 190657"/>
                <a:gd name="connsiteY2" fmla="*/ 218992 h 218992"/>
                <a:gd name="connsiteX3" fmla="*/ 190658 w 190657"/>
                <a:gd name="connsiteY3" fmla="*/ 165654 h 218992"/>
                <a:gd name="connsiteX4" fmla="*/ 127327 w 190657"/>
                <a:gd name="connsiteY4" fmla="*/ 149377 h 218992"/>
                <a:gd name="connsiteX5" fmla="*/ 180288 w 190657"/>
                <a:gd name="connsiteY5" fmla="*/ 76165 h 218992"/>
                <a:gd name="connsiteX6" fmla="*/ 97372 w 190657"/>
                <a:gd name="connsiteY6" fmla="*/ 0 h 218992"/>
                <a:gd name="connsiteX7" fmla="*/ 0 w 190657"/>
                <a:gd name="connsiteY7" fmla="*/ 0 h 218992"/>
                <a:gd name="connsiteX8" fmla="*/ 0 w 190657"/>
                <a:gd name="connsiteY8" fmla="*/ 218970 h 218992"/>
                <a:gd name="connsiteX9" fmla="*/ 61088 w 190657"/>
                <a:gd name="connsiteY9" fmla="*/ 218970 h 218992"/>
                <a:gd name="connsiteX10" fmla="*/ 61088 w 190657"/>
                <a:gd name="connsiteY10" fmla="*/ 155329 h 218992"/>
                <a:gd name="connsiteX11" fmla="*/ 61088 w 190657"/>
                <a:gd name="connsiteY11" fmla="*/ 51140 h 218992"/>
                <a:gd name="connsiteX12" fmla="*/ 86047 w 190657"/>
                <a:gd name="connsiteY12" fmla="*/ 51140 h 218992"/>
                <a:gd name="connsiteX13" fmla="*/ 117890 w 190657"/>
                <a:gd name="connsiteY13" fmla="*/ 77631 h 218992"/>
                <a:gd name="connsiteX14" fmla="*/ 86047 w 190657"/>
                <a:gd name="connsiteY14" fmla="*/ 104122 h 218992"/>
                <a:gd name="connsiteX15" fmla="*/ 61088 w 190657"/>
                <a:gd name="connsiteY15" fmla="*/ 104122 h 218992"/>
                <a:gd name="connsiteX16" fmla="*/ 61088 w 190657"/>
                <a:gd name="connsiteY16" fmla="*/ 51140 h 218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0657" h="218992">
                  <a:moveTo>
                    <a:pt x="61088" y="155329"/>
                  </a:moveTo>
                  <a:lnTo>
                    <a:pt x="69881" y="155329"/>
                  </a:lnTo>
                  <a:cubicBezTo>
                    <a:pt x="87201" y="195343"/>
                    <a:pt x="129392" y="218992"/>
                    <a:pt x="190658" y="218992"/>
                  </a:cubicBezTo>
                  <a:lnTo>
                    <a:pt x="190658" y="165654"/>
                  </a:lnTo>
                  <a:cubicBezTo>
                    <a:pt x="164366" y="165654"/>
                    <a:pt x="140961" y="161435"/>
                    <a:pt x="127327" y="149377"/>
                  </a:cubicBezTo>
                  <a:cubicBezTo>
                    <a:pt x="161102" y="138430"/>
                    <a:pt x="180288" y="112738"/>
                    <a:pt x="180288" y="76165"/>
                  </a:cubicBezTo>
                  <a:cubicBezTo>
                    <a:pt x="180288" y="29556"/>
                    <a:pt x="146202" y="0"/>
                    <a:pt x="97372" y="0"/>
                  </a:cubicBezTo>
                  <a:lnTo>
                    <a:pt x="0" y="0"/>
                  </a:lnTo>
                  <a:lnTo>
                    <a:pt x="0" y="218970"/>
                  </a:lnTo>
                  <a:lnTo>
                    <a:pt x="61088" y="218970"/>
                  </a:lnTo>
                  <a:lnTo>
                    <a:pt x="61088" y="155329"/>
                  </a:lnTo>
                  <a:close/>
                  <a:moveTo>
                    <a:pt x="61088" y="51140"/>
                  </a:moveTo>
                  <a:lnTo>
                    <a:pt x="86047" y="51140"/>
                  </a:lnTo>
                  <a:cubicBezTo>
                    <a:pt x="107164" y="51140"/>
                    <a:pt x="117890" y="60044"/>
                    <a:pt x="117890" y="77631"/>
                  </a:cubicBezTo>
                  <a:cubicBezTo>
                    <a:pt x="117890" y="94707"/>
                    <a:pt x="106587" y="104122"/>
                    <a:pt x="86047" y="104122"/>
                  </a:cubicBezTo>
                  <a:lnTo>
                    <a:pt x="61088" y="104122"/>
                  </a:lnTo>
                  <a:lnTo>
                    <a:pt x="61088" y="51140"/>
                  </a:lnTo>
                  <a:close/>
                </a:path>
              </a:pathLst>
            </a:custGeom>
            <a:grpFill/>
            <a:ln w="2219" cap="flat">
              <a:noFill/>
              <a:prstDash val="solid"/>
              <a:miter/>
            </a:ln>
          </p:spPr>
          <p:txBody>
            <a:bodyPr rtlCol="0" anchor="ctr"/>
            <a:lstStyle/>
            <a:p>
              <a:endParaRPr lang="en-US"/>
            </a:p>
          </p:txBody>
        </p:sp>
        <p:sp>
          <p:nvSpPr>
            <p:cNvPr id="41" name="Forme libre : forme 40">
              <a:extLst>
                <a:ext uri="{FF2B5EF4-FFF2-40B4-BE49-F238E27FC236}">
                  <a16:creationId xmlns:a16="http://schemas.microsoft.com/office/drawing/2014/main" id="{B0C9323C-9402-42D4-41FD-D7710D08056F}"/>
                </a:ext>
              </a:extLst>
            </p:cNvPr>
            <p:cNvSpPr/>
            <p:nvPr/>
          </p:nvSpPr>
          <p:spPr>
            <a:xfrm>
              <a:off x="8820778" y="1714523"/>
              <a:ext cx="217437" cy="225853"/>
            </a:xfrm>
            <a:custGeom>
              <a:avLst/>
              <a:gdLst>
                <a:gd name="connsiteX0" fmla="*/ 159703 w 217437"/>
                <a:gd name="connsiteY0" fmla="*/ 128238 h 225853"/>
                <a:gd name="connsiteX1" fmla="*/ 113049 w 217437"/>
                <a:gd name="connsiteY1" fmla="*/ 167275 h 225853"/>
                <a:gd name="connsiteX2" fmla="*/ 64485 w 217437"/>
                <a:gd name="connsiteY2" fmla="*/ 112938 h 225853"/>
                <a:gd name="connsiteX3" fmla="*/ 113049 w 217437"/>
                <a:gd name="connsiteY3" fmla="*/ 58601 h 225853"/>
                <a:gd name="connsiteX4" fmla="*/ 159703 w 217437"/>
                <a:gd name="connsiteY4" fmla="*/ 98504 h 225853"/>
                <a:gd name="connsiteX5" fmla="*/ 160502 w 217437"/>
                <a:gd name="connsiteY5" fmla="*/ 101546 h 225853"/>
                <a:gd name="connsiteX6" fmla="*/ 215373 w 217437"/>
                <a:gd name="connsiteY6" fmla="*/ 68171 h 225853"/>
                <a:gd name="connsiteX7" fmla="*/ 214529 w 217437"/>
                <a:gd name="connsiteY7" fmla="*/ 66284 h 225853"/>
                <a:gd name="connsiteX8" fmla="*/ 113271 w 217437"/>
                <a:gd name="connsiteY8" fmla="*/ 0 h 225853"/>
                <a:gd name="connsiteX9" fmla="*/ 0 w 217437"/>
                <a:gd name="connsiteY9" fmla="*/ 112916 h 225853"/>
                <a:gd name="connsiteX10" fmla="*/ 113271 w 217437"/>
                <a:gd name="connsiteY10" fmla="*/ 225854 h 225853"/>
                <a:gd name="connsiteX11" fmla="*/ 216616 w 217437"/>
                <a:gd name="connsiteY11" fmla="*/ 155773 h 225853"/>
                <a:gd name="connsiteX12" fmla="*/ 217438 w 217437"/>
                <a:gd name="connsiteY12" fmla="*/ 153752 h 225853"/>
                <a:gd name="connsiteX13" fmla="*/ 160436 w 217437"/>
                <a:gd name="connsiteY13" fmla="*/ 125417 h 225853"/>
                <a:gd name="connsiteX14" fmla="*/ 159703 w 217437"/>
                <a:gd name="connsiteY14" fmla="*/ 128238 h 225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7437" h="225853">
                  <a:moveTo>
                    <a:pt x="159703" y="128238"/>
                  </a:moveTo>
                  <a:cubicBezTo>
                    <a:pt x="153574" y="151598"/>
                    <a:pt x="134833" y="167275"/>
                    <a:pt x="113049" y="167275"/>
                  </a:cubicBezTo>
                  <a:cubicBezTo>
                    <a:pt x="85825" y="167275"/>
                    <a:pt x="64485" y="143404"/>
                    <a:pt x="64485" y="112938"/>
                  </a:cubicBezTo>
                  <a:cubicBezTo>
                    <a:pt x="64485" y="81961"/>
                    <a:pt x="85358" y="58601"/>
                    <a:pt x="113049" y="58601"/>
                  </a:cubicBezTo>
                  <a:cubicBezTo>
                    <a:pt x="138097" y="58601"/>
                    <a:pt x="154529" y="78652"/>
                    <a:pt x="159703" y="98504"/>
                  </a:cubicBezTo>
                  <a:lnTo>
                    <a:pt x="160502" y="101546"/>
                  </a:lnTo>
                  <a:lnTo>
                    <a:pt x="215373" y="68171"/>
                  </a:lnTo>
                  <a:lnTo>
                    <a:pt x="214529" y="66284"/>
                  </a:lnTo>
                  <a:cubicBezTo>
                    <a:pt x="196142" y="25403"/>
                    <a:pt x="157349" y="0"/>
                    <a:pt x="113271" y="0"/>
                  </a:cubicBezTo>
                  <a:cubicBezTo>
                    <a:pt x="47631" y="0"/>
                    <a:pt x="0" y="47498"/>
                    <a:pt x="0" y="112916"/>
                  </a:cubicBezTo>
                  <a:cubicBezTo>
                    <a:pt x="0" y="178356"/>
                    <a:pt x="47631" y="225854"/>
                    <a:pt x="113271" y="225854"/>
                  </a:cubicBezTo>
                  <a:cubicBezTo>
                    <a:pt x="162079" y="225854"/>
                    <a:pt x="197808" y="201627"/>
                    <a:pt x="216616" y="155773"/>
                  </a:cubicBezTo>
                  <a:lnTo>
                    <a:pt x="217438" y="153752"/>
                  </a:lnTo>
                  <a:lnTo>
                    <a:pt x="160436" y="125417"/>
                  </a:lnTo>
                  <a:lnTo>
                    <a:pt x="159703" y="128238"/>
                  </a:lnTo>
                  <a:close/>
                </a:path>
              </a:pathLst>
            </a:custGeom>
            <a:grpFill/>
            <a:ln w="2219" cap="flat">
              <a:noFill/>
              <a:prstDash val="solid"/>
              <a:miter/>
            </a:ln>
          </p:spPr>
          <p:txBody>
            <a:bodyPr rtlCol="0" anchor="ctr"/>
            <a:lstStyle/>
            <a:p>
              <a:endParaRPr lang="en-US"/>
            </a:p>
          </p:txBody>
        </p:sp>
        <p:sp>
          <p:nvSpPr>
            <p:cNvPr id="42" name="Forme libre : forme 41">
              <a:extLst>
                <a:ext uri="{FF2B5EF4-FFF2-40B4-BE49-F238E27FC236}">
                  <a16:creationId xmlns:a16="http://schemas.microsoft.com/office/drawing/2014/main" id="{E506C87D-029C-F6D4-C652-4DE184A895D9}"/>
                </a:ext>
              </a:extLst>
            </p:cNvPr>
            <p:cNvSpPr/>
            <p:nvPr/>
          </p:nvSpPr>
          <p:spPr>
            <a:xfrm>
              <a:off x="7937926" y="2003885"/>
              <a:ext cx="168740" cy="222411"/>
            </a:xfrm>
            <a:custGeom>
              <a:avLst/>
              <a:gdLst>
                <a:gd name="connsiteX0" fmla="*/ 0 w 168740"/>
                <a:gd name="connsiteY0" fmla="*/ 57513 h 222411"/>
                <a:gd name="connsiteX1" fmla="*/ 104988 w 168740"/>
                <a:gd name="connsiteY1" fmla="*/ 57535 h 222411"/>
                <a:gd name="connsiteX2" fmla="*/ 0 w 168740"/>
                <a:gd name="connsiteY2" fmla="*/ 159747 h 222411"/>
                <a:gd name="connsiteX3" fmla="*/ 0 w 168740"/>
                <a:gd name="connsiteY3" fmla="*/ 222412 h 222411"/>
                <a:gd name="connsiteX4" fmla="*/ 162057 w 168740"/>
                <a:gd name="connsiteY4" fmla="*/ 106631 h 222411"/>
                <a:gd name="connsiteX5" fmla="*/ 168741 w 168740"/>
                <a:gd name="connsiteY5" fmla="*/ 15588 h 222411"/>
                <a:gd name="connsiteX6" fmla="*/ 168741 w 168740"/>
                <a:gd name="connsiteY6" fmla="*/ 0 h 222411"/>
                <a:gd name="connsiteX7" fmla="*/ 0 w 168740"/>
                <a:gd name="connsiteY7" fmla="*/ 0 h 222411"/>
                <a:gd name="connsiteX8" fmla="*/ 0 w 168740"/>
                <a:gd name="connsiteY8" fmla="*/ 57513 h 222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740" h="222411">
                  <a:moveTo>
                    <a:pt x="0" y="57513"/>
                  </a:moveTo>
                  <a:lnTo>
                    <a:pt x="104988" y="57535"/>
                  </a:lnTo>
                  <a:cubicBezTo>
                    <a:pt x="104988" y="108563"/>
                    <a:pt x="74278" y="159747"/>
                    <a:pt x="0" y="159747"/>
                  </a:cubicBezTo>
                  <a:lnTo>
                    <a:pt x="0" y="222412"/>
                  </a:lnTo>
                  <a:cubicBezTo>
                    <a:pt x="91687" y="222412"/>
                    <a:pt x="147845" y="166942"/>
                    <a:pt x="162057" y="106631"/>
                  </a:cubicBezTo>
                  <a:cubicBezTo>
                    <a:pt x="167697" y="82649"/>
                    <a:pt x="168741" y="60910"/>
                    <a:pt x="168741" y="15588"/>
                  </a:cubicBezTo>
                  <a:lnTo>
                    <a:pt x="168741" y="0"/>
                  </a:lnTo>
                  <a:lnTo>
                    <a:pt x="0" y="0"/>
                  </a:lnTo>
                  <a:lnTo>
                    <a:pt x="0" y="57513"/>
                  </a:lnTo>
                  <a:close/>
                </a:path>
              </a:pathLst>
            </a:custGeom>
            <a:grpFill/>
            <a:ln w="2219" cap="flat">
              <a:noFill/>
              <a:prstDash val="solid"/>
              <a:miter/>
            </a:ln>
          </p:spPr>
          <p:txBody>
            <a:bodyPr rtlCol="0" anchor="ctr"/>
            <a:lstStyle/>
            <a:p>
              <a:endParaRPr lang="en-US"/>
            </a:p>
          </p:txBody>
        </p:sp>
        <p:sp>
          <p:nvSpPr>
            <p:cNvPr id="43" name="Forme libre : forme 42">
              <a:extLst>
                <a:ext uri="{FF2B5EF4-FFF2-40B4-BE49-F238E27FC236}">
                  <a16:creationId xmlns:a16="http://schemas.microsoft.com/office/drawing/2014/main" id="{B955D259-9D75-2B35-0EAC-0BA45BC7363B}"/>
                </a:ext>
              </a:extLst>
            </p:cNvPr>
            <p:cNvSpPr/>
            <p:nvPr/>
          </p:nvSpPr>
          <p:spPr>
            <a:xfrm>
              <a:off x="7452267" y="1620581"/>
              <a:ext cx="394838" cy="290106"/>
            </a:xfrm>
            <a:custGeom>
              <a:avLst/>
              <a:gdLst>
                <a:gd name="connsiteX0" fmla="*/ 36861 w 394838"/>
                <a:gd name="connsiteY0" fmla="*/ 744 h 290106"/>
                <a:gd name="connsiteX1" fmla="*/ 0 w 394838"/>
                <a:gd name="connsiteY1" fmla="*/ 149656 h 290106"/>
                <a:gd name="connsiteX2" fmla="*/ 297134 w 394838"/>
                <a:gd name="connsiteY2" fmla="*/ 290106 h 290106"/>
                <a:gd name="connsiteX3" fmla="*/ 394838 w 394838"/>
                <a:gd name="connsiteY3" fmla="*/ 230684 h 290106"/>
                <a:gd name="connsiteX4" fmla="*/ 36861 w 394838"/>
                <a:gd name="connsiteY4" fmla="*/ 744 h 2901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4838" h="290106">
                  <a:moveTo>
                    <a:pt x="36861" y="744"/>
                  </a:moveTo>
                  <a:lnTo>
                    <a:pt x="0" y="149656"/>
                  </a:lnTo>
                  <a:cubicBezTo>
                    <a:pt x="140828" y="127628"/>
                    <a:pt x="249458" y="184030"/>
                    <a:pt x="297134" y="290106"/>
                  </a:cubicBezTo>
                  <a:lnTo>
                    <a:pt x="394838" y="230684"/>
                  </a:lnTo>
                  <a:cubicBezTo>
                    <a:pt x="342922" y="92520"/>
                    <a:pt x="219836" y="-9781"/>
                    <a:pt x="36861" y="744"/>
                  </a:cubicBezTo>
                  <a:close/>
                </a:path>
              </a:pathLst>
            </a:custGeom>
            <a:grpFill/>
            <a:ln w="2219" cap="flat">
              <a:noFill/>
              <a:prstDash val="solid"/>
              <a:miter/>
            </a:ln>
          </p:spPr>
          <p:txBody>
            <a:bodyPr rtlCol="0" anchor="ctr"/>
            <a:lstStyle/>
            <a:p>
              <a:endParaRPr lang="en-US"/>
            </a:p>
          </p:txBody>
        </p:sp>
        <p:sp>
          <p:nvSpPr>
            <p:cNvPr id="44" name="Forme libre : forme 43">
              <a:extLst>
                <a:ext uri="{FF2B5EF4-FFF2-40B4-BE49-F238E27FC236}">
                  <a16:creationId xmlns:a16="http://schemas.microsoft.com/office/drawing/2014/main" id="{23E9B93B-9862-1825-39BC-B9221C7AD4FB}"/>
                </a:ext>
              </a:extLst>
            </p:cNvPr>
            <p:cNvSpPr/>
            <p:nvPr/>
          </p:nvSpPr>
          <p:spPr>
            <a:xfrm>
              <a:off x="7443242" y="1848124"/>
              <a:ext cx="341931" cy="459378"/>
            </a:xfrm>
            <a:custGeom>
              <a:avLst/>
              <a:gdLst>
                <a:gd name="connsiteX0" fmla="*/ 165242 w 341931"/>
                <a:gd name="connsiteY0" fmla="*/ 125672 h 459378"/>
                <a:gd name="connsiteX1" fmla="*/ 252954 w 341931"/>
                <a:gd name="connsiteY1" fmla="*/ 183429 h 459378"/>
                <a:gd name="connsiteX2" fmla="*/ 341932 w 341931"/>
                <a:gd name="connsiteY2" fmla="*/ 129180 h 459378"/>
                <a:gd name="connsiteX3" fmla="*/ 90764 w 341931"/>
                <a:gd name="connsiteY3" fmla="*/ 23548 h 459378"/>
                <a:gd name="connsiteX4" fmla="*/ 12689 w 341931"/>
                <a:gd name="connsiteY4" fmla="*/ 277958 h 459378"/>
                <a:gd name="connsiteX5" fmla="*/ 136708 w 341931"/>
                <a:gd name="connsiteY5" fmla="*/ 459378 h 459378"/>
                <a:gd name="connsiteX6" fmla="*/ 259705 w 341931"/>
                <a:gd name="connsiteY6" fmla="*/ 378217 h 459378"/>
                <a:gd name="connsiteX7" fmla="*/ 147255 w 341931"/>
                <a:gd name="connsiteY7" fmla="*/ 247270 h 459378"/>
                <a:gd name="connsiteX8" fmla="*/ 165242 w 341931"/>
                <a:gd name="connsiteY8" fmla="*/ 125672 h 459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31" h="459378">
                  <a:moveTo>
                    <a:pt x="165242" y="125672"/>
                  </a:moveTo>
                  <a:cubicBezTo>
                    <a:pt x="198550" y="105021"/>
                    <a:pt x="240697" y="123318"/>
                    <a:pt x="252954" y="183429"/>
                  </a:cubicBezTo>
                  <a:lnTo>
                    <a:pt x="341932" y="129180"/>
                  </a:lnTo>
                  <a:cubicBezTo>
                    <a:pt x="296521" y="165"/>
                    <a:pt x="182695" y="-26237"/>
                    <a:pt x="90764" y="23548"/>
                  </a:cubicBezTo>
                  <a:cubicBezTo>
                    <a:pt x="920" y="72178"/>
                    <a:pt x="-15779" y="180120"/>
                    <a:pt x="12689" y="277958"/>
                  </a:cubicBezTo>
                  <a:cubicBezTo>
                    <a:pt x="34784" y="353901"/>
                    <a:pt x="91897" y="426891"/>
                    <a:pt x="136708" y="459378"/>
                  </a:cubicBezTo>
                  <a:lnTo>
                    <a:pt x="259705" y="378217"/>
                  </a:lnTo>
                  <a:cubicBezTo>
                    <a:pt x="209653" y="343753"/>
                    <a:pt x="165686" y="292925"/>
                    <a:pt x="147255" y="247270"/>
                  </a:cubicBezTo>
                  <a:cubicBezTo>
                    <a:pt x="127892" y="199306"/>
                    <a:pt x="132955" y="145679"/>
                    <a:pt x="165242" y="125672"/>
                  </a:cubicBezTo>
                  <a:close/>
                </a:path>
              </a:pathLst>
            </a:custGeom>
            <a:grpFill/>
            <a:ln w="2219" cap="flat">
              <a:noFill/>
              <a:prstDash val="solid"/>
              <a:miter/>
            </a:ln>
          </p:spPr>
          <p:txBody>
            <a:bodyPr rtlCol="0" anchor="ctr"/>
            <a:lstStyle/>
            <a:p>
              <a:endParaRPr lang="en-US"/>
            </a:p>
          </p:txBody>
        </p:sp>
      </p:grpSp>
    </p:spTree>
    <p:extLst>
      <p:ext uri="{BB962C8B-B14F-4D97-AF65-F5344CB8AC3E}">
        <p14:creationId xmlns:p14="http://schemas.microsoft.com/office/powerpoint/2010/main" val="23660633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9_Custom Layou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847165F6-1DCE-4CD0-BD50-87E3C1253477}"/>
              </a:ext>
            </a:extLst>
          </p:cNvPr>
          <p:cNvSpPr>
            <a:spLocks noGrp="1"/>
          </p:cNvSpPr>
          <p:nvPr>
            <p:ph type="pic" sz="quarter" idx="12"/>
          </p:nvPr>
        </p:nvSpPr>
        <p:spPr>
          <a:xfrm>
            <a:off x="0" y="1684931"/>
            <a:ext cx="5675086" cy="3789386"/>
          </a:xfrm>
          <a:custGeom>
            <a:avLst/>
            <a:gdLst>
              <a:gd name="connsiteX0" fmla="*/ 0 w 4760913"/>
              <a:gd name="connsiteY0" fmla="*/ 0 h 4100513"/>
              <a:gd name="connsiteX1" fmla="*/ 4760913 w 4760913"/>
              <a:gd name="connsiteY1" fmla="*/ 0 h 4100513"/>
              <a:gd name="connsiteX2" fmla="*/ 4760913 w 4760913"/>
              <a:gd name="connsiteY2" fmla="*/ 4100513 h 4100513"/>
              <a:gd name="connsiteX3" fmla="*/ 0 w 4760913"/>
              <a:gd name="connsiteY3" fmla="*/ 4100513 h 4100513"/>
            </a:gdLst>
            <a:ahLst/>
            <a:cxnLst>
              <a:cxn ang="0">
                <a:pos x="connsiteX0" y="connsiteY0"/>
              </a:cxn>
              <a:cxn ang="0">
                <a:pos x="connsiteX1" y="connsiteY1"/>
              </a:cxn>
              <a:cxn ang="0">
                <a:pos x="connsiteX2" y="connsiteY2"/>
              </a:cxn>
              <a:cxn ang="0">
                <a:pos x="connsiteX3" y="connsiteY3"/>
              </a:cxn>
            </a:cxnLst>
            <a:rect l="l" t="t" r="r" b="b"/>
            <a:pathLst>
              <a:path w="4760913" h="4100513">
                <a:moveTo>
                  <a:pt x="0" y="0"/>
                </a:moveTo>
                <a:lnTo>
                  <a:pt x="4760913" y="0"/>
                </a:lnTo>
                <a:lnTo>
                  <a:pt x="4760913" y="4100513"/>
                </a:lnTo>
                <a:lnTo>
                  <a:pt x="0" y="4100513"/>
                </a:lnTo>
                <a:close/>
              </a:path>
            </a:pathLst>
          </a:custGeom>
          <a:effectLst/>
        </p:spPr>
        <p:txBody>
          <a:bodyPr wrap="square">
            <a:noAutofit/>
          </a:bodyPr>
          <a:lstStyle>
            <a:lvl1pPr>
              <a:defRPr sz="1100"/>
            </a:lvl1pPr>
          </a:lstStyle>
          <a:p>
            <a:endParaRPr lang="en-US"/>
          </a:p>
        </p:txBody>
      </p:sp>
      <p:sp>
        <p:nvSpPr>
          <p:cNvPr id="4" name="Espace réservé du texte 5">
            <a:extLst>
              <a:ext uri="{FF2B5EF4-FFF2-40B4-BE49-F238E27FC236}">
                <a16:creationId xmlns:a16="http://schemas.microsoft.com/office/drawing/2014/main" id="{CF27E780-4026-2B45-C950-F75E4AD85EC6}"/>
              </a:ext>
            </a:extLst>
          </p:cNvPr>
          <p:cNvSpPr>
            <a:spLocks noGrp="1"/>
          </p:cNvSpPr>
          <p:nvPr>
            <p:ph type="body" sz="quarter" idx="19" hasCustomPrompt="1"/>
          </p:nvPr>
        </p:nvSpPr>
        <p:spPr>
          <a:xfrm>
            <a:off x="5978769" y="1684931"/>
            <a:ext cx="5108331" cy="559920"/>
          </a:xfrm>
          <a:prstGeom prst="rect">
            <a:avLst/>
          </a:prstGeom>
        </p:spPr>
        <p:txBody>
          <a:bodyPr/>
          <a:lstStyle>
            <a:lvl1pPr marL="0" indent="0">
              <a:buNone/>
              <a:defRPr sz="2800" b="1">
                <a:solidFill>
                  <a:srgbClr val="0A0096"/>
                </a:solidFill>
                <a:latin typeface="Montserrat" panose="00000500000000000000" pitchFamily="2" charset="0"/>
              </a:defRPr>
            </a:lvl1pPr>
          </a:lstStyle>
          <a:p>
            <a:pPr lvl="0"/>
            <a:r>
              <a:rPr lang="fr-FR" dirty="0"/>
              <a:t>Titre</a:t>
            </a:r>
            <a:endParaRPr lang="en-US" dirty="0"/>
          </a:p>
        </p:txBody>
      </p:sp>
      <p:sp>
        <p:nvSpPr>
          <p:cNvPr id="5" name="Rectangle 4">
            <a:extLst>
              <a:ext uri="{FF2B5EF4-FFF2-40B4-BE49-F238E27FC236}">
                <a16:creationId xmlns:a16="http://schemas.microsoft.com/office/drawing/2014/main" id="{2ED2367D-2814-3793-FA18-62864B10DA32}"/>
              </a:ext>
            </a:extLst>
          </p:cNvPr>
          <p:cNvSpPr/>
          <p:nvPr userDrawn="1"/>
        </p:nvSpPr>
        <p:spPr>
          <a:xfrm>
            <a:off x="0" y="6768663"/>
            <a:ext cx="12192000" cy="89338"/>
          </a:xfrm>
          <a:prstGeom prst="rect">
            <a:avLst/>
          </a:prstGeom>
          <a:gradFill>
            <a:gsLst>
              <a:gs pos="0">
                <a:srgbClr val="0A0096"/>
              </a:gs>
              <a:gs pos="100000">
                <a:schemeClr val="tx1"/>
              </a:gs>
            </a:gsLst>
            <a:path path="circle">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0E68E72B-C059-DB33-97DA-74893DBE6A7C}"/>
              </a:ext>
            </a:extLst>
          </p:cNvPr>
          <p:cNvSpPr/>
          <p:nvPr userDrawn="1"/>
        </p:nvSpPr>
        <p:spPr>
          <a:xfrm>
            <a:off x="-9415" y="0"/>
            <a:ext cx="12192000" cy="983536"/>
          </a:xfrm>
          <a:prstGeom prst="rect">
            <a:avLst/>
          </a:prstGeom>
          <a:gradFill>
            <a:gsLst>
              <a:gs pos="0">
                <a:srgbClr val="0A0096"/>
              </a:gs>
              <a:gs pos="100000">
                <a:schemeClr val="tx1"/>
              </a:gs>
            </a:gsLst>
            <a:path path="circle">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Espace réservé du texte 24">
            <a:extLst>
              <a:ext uri="{FF2B5EF4-FFF2-40B4-BE49-F238E27FC236}">
                <a16:creationId xmlns:a16="http://schemas.microsoft.com/office/drawing/2014/main" id="{D5CFA5AB-A2E2-AB9D-E508-CB492EA3FDDC}"/>
              </a:ext>
            </a:extLst>
          </p:cNvPr>
          <p:cNvSpPr>
            <a:spLocks noGrp="1"/>
          </p:cNvSpPr>
          <p:nvPr>
            <p:ph type="body" sz="quarter" idx="18" hasCustomPrompt="1"/>
          </p:nvPr>
        </p:nvSpPr>
        <p:spPr>
          <a:xfrm>
            <a:off x="2020402" y="399419"/>
            <a:ext cx="3958367" cy="341313"/>
          </a:xfrm>
          <a:prstGeom prst="rect">
            <a:avLst/>
          </a:prstGeom>
        </p:spPr>
        <p:txBody>
          <a:bodyPr/>
          <a:lstStyle>
            <a:lvl1pPr marL="0" indent="0">
              <a:buNone/>
              <a:defRPr sz="800" b="1" spc="300">
                <a:solidFill>
                  <a:schemeClr val="bg1"/>
                </a:solidFill>
                <a:latin typeface="Montserrat" panose="00000500000000000000" pitchFamily="2" charset="0"/>
              </a:defRPr>
            </a:lvl1pPr>
            <a:lvl2pPr>
              <a:defRPr>
                <a:latin typeface="Montserrat" panose="00000500000000000000" pitchFamily="2" charset="0"/>
              </a:defRPr>
            </a:lvl2pPr>
            <a:lvl3pPr>
              <a:defRPr>
                <a:latin typeface="Montserrat" panose="00000500000000000000" pitchFamily="2" charset="0"/>
              </a:defRPr>
            </a:lvl3pPr>
            <a:lvl4pPr>
              <a:defRPr>
                <a:latin typeface="Montserrat" panose="00000500000000000000" pitchFamily="2" charset="0"/>
              </a:defRPr>
            </a:lvl4pPr>
            <a:lvl5pPr>
              <a:defRPr>
                <a:latin typeface="Montserrat" panose="00000500000000000000" pitchFamily="2" charset="0"/>
              </a:defRPr>
            </a:lvl5pPr>
          </a:lstStyle>
          <a:p>
            <a:pPr lvl="0"/>
            <a:r>
              <a:rPr lang="fr-FR" dirty="0"/>
              <a:t>TITRE</a:t>
            </a:r>
            <a:endParaRPr lang="en-US" dirty="0"/>
          </a:p>
        </p:txBody>
      </p:sp>
      <p:grpSp>
        <p:nvGrpSpPr>
          <p:cNvPr id="8" name="Graphique 5">
            <a:extLst>
              <a:ext uri="{FF2B5EF4-FFF2-40B4-BE49-F238E27FC236}">
                <a16:creationId xmlns:a16="http://schemas.microsoft.com/office/drawing/2014/main" id="{CA01C459-93E9-A8D2-7523-8F45215FA8B7}"/>
              </a:ext>
            </a:extLst>
          </p:cNvPr>
          <p:cNvGrpSpPr/>
          <p:nvPr userDrawn="1"/>
        </p:nvGrpSpPr>
        <p:grpSpPr>
          <a:xfrm>
            <a:off x="427731" y="283894"/>
            <a:ext cx="1072833" cy="413356"/>
            <a:chOff x="7443242" y="1620581"/>
            <a:chExt cx="1782855" cy="686921"/>
          </a:xfrm>
          <a:solidFill>
            <a:schemeClr val="bg1"/>
          </a:solidFill>
        </p:grpSpPr>
        <p:sp>
          <p:nvSpPr>
            <p:cNvPr id="9" name="Forme libre : forme 8">
              <a:extLst>
                <a:ext uri="{FF2B5EF4-FFF2-40B4-BE49-F238E27FC236}">
                  <a16:creationId xmlns:a16="http://schemas.microsoft.com/office/drawing/2014/main" id="{A7FFF291-590E-F0CA-64CC-5610F7B0E8A0}"/>
                </a:ext>
              </a:extLst>
            </p:cNvPr>
            <p:cNvSpPr/>
            <p:nvPr/>
          </p:nvSpPr>
          <p:spPr>
            <a:xfrm>
              <a:off x="7937926" y="1718009"/>
              <a:ext cx="164565" cy="218969"/>
            </a:xfrm>
            <a:custGeom>
              <a:avLst/>
              <a:gdLst>
                <a:gd name="connsiteX0" fmla="*/ 61043 w 164565"/>
                <a:gd name="connsiteY0" fmla="*/ 148511 h 218969"/>
                <a:gd name="connsiteX1" fmla="*/ 153907 w 164565"/>
                <a:gd name="connsiteY1" fmla="*/ 148511 h 218969"/>
                <a:gd name="connsiteX2" fmla="*/ 153907 w 164565"/>
                <a:gd name="connsiteY2" fmla="*/ 93663 h 218969"/>
                <a:gd name="connsiteX3" fmla="*/ 61043 w 164565"/>
                <a:gd name="connsiteY3" fmla="*/ 93663 h 218969"/>
                <a:gd name="connsiteX4" fmla="*/ 61043 w 164565"/>
                <a:gd name="connsiteY4" fmla="*/ 57513 h 218969"/>
                <a:gd name="connsiteX5" fmla="*/ 164566 w 164565"/>
                <a:gd name="connsiteY5" fmla="*/ 57513 h 218969"/>
                <a:gd name="connsiteX6" fmla="*/ 164566 w 164565"/>
                <a:gd name="connsiteY6" fmla="*/ 0 h 218969"/>
                <a:gd name="connsiteX7" fmla="*/ 0 w 164565"/>
                <a:gd name="connsiteY7" fmla="*/ 0 h 218969"/>
                <a:gd name="connsiteX8" fmla="*/ 0 w 164565"/>
                <a:gd name="connsiteY8" fmla="*/ 218970 h 218969"/>
                <a:gd name="connsiteX9" fmla="*/ 61043 w 164565"/>
                <a:gd name="connsiteY9" fmla="*/ 218970 h 21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565" h="218969">
                  <a:moveTo>
                    <a:pt x="61043" y="148511"/>
                  </a:moveTo>
                  <a:lnTo>
                    <a:pt x="153907" y="148511"/>
                  </a:lnTo>
                  <a:lnTo>
                    <a:pt x="153907" y="93663"/>
                  </a:lnTo>
                  <a:lnTo>
                    <a:pt x="61043" y="93663"/>
                  </a:lnTo>
                  <a:lnTo>
                    <a:pt x="61043" y="57513"/>
                  </a:lnTo>
                  <a:lnTo>
                    <a:pt x="164566" y="57513"/>
                  </a:lnTo>
                  <a:lnTo>
                    <a:pt x="164566" y="0"/>
                  </a:lnTo>
                  <a:lnTo>
                    <a:pt x="0" y="0"/>
                  </a:lnTo>
                  <a:lnTo>
                    <a:pt x="0" y="218970"/>
                  </a:lnTo>
                  <a:lnTo>
                    <a:pt x="61043" y="218970"/>
                  </a:lnTo>
                  <a:close/>
                </a:path>
              </a:pathLst>
            </a:custGeom>
            <a:grpFill/>
            <a:ln w="2219" cap="flat">
              <a:noFill/>
              <a:prstDash val="solid"/>
              <a:miter/>
            </a:ln>
          </p:spPr>
          <p:txBody>
            <a:bodyPr rtlCol="0" anchor="ctr"/>
            <a:lstStyle/>
            <a:p>
              <a:endParaRPr lang="en-US"/>
            </a:p>
          </p:txBody>
        </p:sp>
        <p:sp>
          <p:nvSpPr>
            <p:cNvPr id="10" name="Forme libre : forme 9">
              <a:extLst>
                <a:ext uri="{FF2B5EF4-FFF2-40B4-BE49-F238E27FC236}">
                  <a16:creationId xmlns:a16="http://schemas.microsoft.com/office/drawing/2014/main" id="{E1978E6F-3D89-1A71-7937-8FFDE0A74F75}"/>
                </a:ext>
              </a:extLst>
            </p:cNvPr>
            <p:cNvSpPr/>
            <p:nvPr/>
          </p:nvSpPr>
          <p:spPr>
            <a:xfrm>
              <a:off x="9061531" y="1718009"/>
              <a:ext cx="164565" cy="218969"/>
            </a:xfrm>
            <a:custGeom>
              <a:avLst/>
              <a:gdLst>
                <a:gd name="connsiteX0" fmla="*/ 164566 w 164565"/>
                <a:gd name="connsiteY0" fmla="*/ 55514 h 218969"/>
                <a:gd name="connsiteX1" fmla="*/ 164566 w 164565"/>
                <a:gd name="connsiteY1" fmla="*/ 0 h 218969"/>
                <a:gd name="connsiteX2" fmla="*/ 0 w 164565"/>
                <a:gd name="connsiteY2" fmla="*/ 0 h 218969"/>
                <a:gd name="connsiteX3" fmla="*/ 0 w 164565"/>
                <a:gd name="connsiteY3" fmla="*/ 218970 h 218969"/>
                <a:gd name="connsiteX4" fmla="*/ 164566 w 164565"/>
                <a:gd name="connsiteY4" fmla="*/ 218970 h 218969"/>
                <a:gd name="connsiteX5" fmla="*/ 164566 w 164565"/>
                <a:gd name="connsiteY5" fmla="*/ 163789 h 218969"/>
                <a:gd name="connsiteX6" fmla="*/ 61065 w 164565"/>
                <a:gd name="connsiteY6" fmla="*/ 164011 h 218969"/>
                <a:gd name="connsiteX7" fmla="*/ 61065 w 164565"/>
                <a:gd name="connsiteY7" fmla="*/ 135410 h 218969"/>
                <a:gd name="connsiteX8" fmla="*/ 142094 w 164565"/>
                <a:gd name="connsiteY8" fmla="*/ 135410 h 218969"/>
                <a:gd name="connsiteX9" fmla="*/ 142094 w 164565"/>
                <a:gd name="connsiteY9" fmla="*/ 83449 h 218969"/>
                <a:gd name="connsiteX10" fmla="*/ 61065 w 164565"/>
                <a:gd name="connsiteY10" fmla="*/ 83449 h 218969"/>
                <a:gd name="connsiteX11" fmla="*/ 61065 w 164565"/>
                <a:gd name="connsiteY11" fmla="*/ 55514 h 21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65" h="218969">
                  <a:moveTo>
                    <a:pt x="164566" y="55514"/>
                  </a:moveTo>
                  <a:lnTo>
                    <a:pt x="164566" y="0"/>
                  </a:lnTo>
                  <a:lnTo>
                    <a:pt x="0" y="0"/>
                  </a:lnTo>
                  <a:lnTo>
                    <a:pt x="0" y="218970"/>
                  </a:lnTo>
                  <a:lnTo>
                    <a:pt x="164566" y="218970"/>
                  </a:lnTo>
                  <a:lnTo>
                    <a:pt x="164566" y="163789"/>
                  </a:lnTo>
                  <a:lnTo>
                    <a:pt x="61065" y="164011"/>
                  </a:lnTo>
                  <a:lnTo>
                    <a:pt x="61065" y="135410"/>
                  </a:lnTo>
                  <a:lnTo>
                    <a:pt x="142094" y="135410"/>
                  </a:lnTo>
                  <a:lnTo>
                    <a:pt x="142094" y="83449"/>
                  </a:lnTo>
                  <a:lnTo>
                    <a:pt x="61065" y="83449"/>
                  </a:lnTo>
                  <a:lnTo>
                    <a:pt x="61065" y="55514"/>
                  </a:lnTo>
                  <a:close/>
                </a:path>
              </a:pathLst>
            </a:custGeom>
            <a:grpFill/>
            <a:ln w="2219" cap="flat">
              <a:noFill/>
              <a:prstDash val="solid"/>
              <a:miter/>
            </a:ln>
          </p:spPr>
          <p:txBody>
            <a:bodyPr rtlCol="0" anchor="ctr"/>
            <a:lstStyle/>
            <a:p>
              <a:endParaRPr lang="en-US"/>
            </a:p>
          </p:txBody>
        </p:sp>
        <p:sp>
          <p:nvSpPr>
            <p:cNvPr id="12" name="Forme libre : forme 11">
              <a:extLst>
                <a:ext uri="{FF2B5EF4-FFF2-40B4-BE49-F238E27FC236}">
                  <a16:creationId xmlns:a16="http://schemas.microsoft.com/office/drawing/2014/main" id="{41A35B12-745B-2C8B-0353-E77525BF7E83}"/>
                </a:ext>
              </a:extLst>
            </p:cNvPr>
            <p:cNvSpPr/>
            <p:nvPr/>
          </p:nvSpPr>
          <p:spPr>
            <a:xfrm>
              <a:off x="8587175" y="1718032"/>
              <a:ext cx="208066" cy="218947"/>
            </a:xfrm>
            <a:custGeom>
              <a:avLst/>
              <a:gdLst>
                <a:gd name="connsiteX0" fmla="*/ 61287 w 208066"/>
                <a:gd name="connsiteY0" fmla="*/ 97971 h 218947"/>
                <a:gd name="connsiteX1" fmla="*/ 146824 w 208066"/>
                <a:gd name="connsiteY1" fmla="*/ 218948 h 218947"/>
                <a:gd name="connsiteX2" fmla="*/ 208067 w 208066"/>
                <a:gd name="connsiteY2" fmla="*/ 218948 h 218947"/>
                <a:gd name="connsiteX3" fmla="*/ 208067 w 208066"/>
                <a:gd name="connsiteY3" fmla="*/ 0 h 218947"/>
                <a:gd name="connsiteX4" fmla="*/ 146779 w 208066"/>
                <a:gd name="connsiteY4" fmla="*/ 0 h 218947"/>
                <a:gd name="connsiteX5" fmla="*/ 146779 w 208066"/>
                <a:gd name="connsiteY5" fmla="*/ 121665 h 218947"/>
                <a:gd name="connsiteX6" fmla="*/ 60777 w 208066"/>
                <a:gd name="connsiteY6" fmla="*/ 0 h 218947"/>
                <a:gd name="connsiteX7" fmla="*/ 0 w 208066"/>
                <a:gd name="connsiteY7" fmla="*/ 0 h 218947"/>
                <a:gd name="connsiteX8" fmla="*/ 0 w 208066"/>
                <a:gd name="connsiteY8" fmla="*/ 218948 h 218947"/>
                <a:gd name="connsiteX9" fmla="*/ 61287 w 208066"/>
                <a:gd name="connsiteY9" fmla="*/ 218948 h 218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8066" h="218947">
                  <a:moveTo>
                    <a:pt x="61287" y="97971"/>
                  </a:moveTo>
                  <a:lnTo>
                    <a:pt x="146824" y="218948"/>
                  </a:lnTo>
                  <a:lnTo>
                    <a:pt x="208067" y="218948"/>
                  </a:lnTo>
                  <a:lnTo>
                    <a:pt x="208067" y="0"/>
                  </a:lnTo>
                  <a:lnTo>
                    <a:pt x="146779" y="0"/>
                  </a:lnTo>
                  <a:lnTo>
                    <a:pt x="146779" y="121665"/>
                  </a:lnTo>
                  <a:lnTo>
                    <a:pt x="60777" y="0"/>
                  </a:lnTo>
                  <a:lnTo>
                    <a:pt x="0" y="0"/>
                  </a:lnTo>
                  <a:lnTo>
                    <a:pt x="0" y="218948"/>
                  </a:lnTo>
                  <a:lnTo>
                    <a:pt x="61287" y="218948"/>
                  </a:lnTo>
                  <a:close/>
                </a:path>
              </a:pathLst>
            </a:custGeom>
            <a:grpFill/>
            <a:ln w="2219" cap="flat">
              <a:noFill/>
              <a:prstDash val="solid"/>
              <a:miter/>
            </a:ln>
          </p:spPr>
          <p:txBody>
            <a:bodyPr rtlCol="0" anchor="ctr"/>
            <a:lstStyle/>
            <a:p>
              <a:endParaRPr lang="en-US"/>
            </a:p>
          </p:txBody>
        </p:sp>
        <p:sp>
          <p:nvSpPr>
            <p:cNvPr id="13" name="Forme libre : forme 12">
              <a:extLst>
                <a:ext uri="{FF2B5EF4-FFF2-40B4-BE49-F238E27FC236}">
                  <a16:creationId xmlns:a16="http://schemas.microsoft.com/office/drawing/2014/main" id="{CDB07F89-96F6-AF4A-C4CD-5E5F6F356BF1}"/>
                </a:ext>
              </a:extLst>
            </p:cNvPr>
            <p:cNvSpPr/>
            <p:nvPr/>
          </p:nvSpPr>
          <p:spPr>
            <a:xfrm>
              <a:off x="8368249" y="2003907"/>
              <a:ext cx="209310" cy="218969"/>
            </a:xfrm>
            <a:custGeom>
              <a:avLst/>
              <a:gdLst>
                <a:gd name="connsiteX0" fmla="*/ 104011 w 209310"/>
                <a:gd name="connsiteY0" fmla="*/ 0 h 218969"/>
                <a:gd name="connsiteX1" fmla="*/ 0 w 209310"/>
                <a:gd name="connsiteY1" fmla="*/ 0 h 218969"/>
                <a:gd name="connsiteX2" fmla="*/ 0 w 209310"/>
                <a:gd name="connsiteY2" fmla="*/ 218970 h 218969"/>
                <a:gd name="connsiteX3" fmla="*/ 104011 w 209310"/>
                <a:gd name="connsiteY3" fmla="*/ 218970 h 218969"/>
                <a:gd name="connsiteX4" fmla="*/ 209310 w 209310"/>
                <a:gd name="connsiteY4" fmla="*/ 109740 h 218969"/>
                <a:gd name="connsiteX5" fmla="*/ 104011 w 209310"/>
                <a:gd name="connsiteY5" fmla="*/ 0 h 218969"/>
                <a:gd name="connsiteX6" fmla="*/ 100658 w 209310"/>
                <a:gd name="connsiteY6" fmla="*/ 163811 h 218969"/>
                <a:gd name="connsiteX7" fmla="*/ 61065 w 209310"/>
                <a:gd name="connsiteY7" fmla="*/ 164011 h 218969"/>
                <a:gd name="connsiteX8" fmla="*/ 61065 w 209310"/>
                <a:gd name="connsiteY8" fmla="*/ 55536 h 218969"/>
                <a:gd name="connsiteX9" fmla="*/ 100658 w 209310"/>
                <a:gd name="connsiteY9" fmla="*/ 55536 h 218969"/>
                <a:gd name="connsiteX10" fmla="*/ 144692 w 209310"/>
                <a:gd name="connsiteY10" fmla="*/ 111228 h 218969"/>
                <a:gd name="connsiteX11" fmla="*/ 100658 w 209310"/>
                <a:gd name="connsiteY11" fmla="*/ 163811 h 21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9310" h="218969">
                  <a:moveTo>
                    <a:pt x="104011" y="0"/>
                  </a:moveTo>
                  <a:lnTo>
                    <a:pt x="0" y="0"/>
                  </a:lnTo>
                  <a:lnTo>
                    <a:pt x="0" y="218970"/>
                  </a:lnTo>
                  <a:lnTo>
                    <a:pt x="104011" y="218970"/>
                  </a:lnTo>
                  <a:cubicBezTo>
                    <a:pt x="154729" y="218970"/>
                    <a:pt x="209310" y="184795"/>
                    <a:pt x="209310" y="109740"/>
                  </a:cubicBezTo>
                  <a:cubicBezTo>
                    <a:pt x="209310" y="56891"/>
                    <a:pt x="176357" y="0"/>
                    <a:pt x="104011" y="0"/>
                  </a:cubicBezTo>
                  <a:close/>
                  <a:moveTo>
                    <a:pt x="100658" y="163811"/>
                  </a:moveTo>
                  <a:lnTo>
                    <a:pt x="61065" y="164011"/>
                  </a:lnTo>
                  <a:lnTo>
                    <a:pt x="61065" y="55536"/>
                  </a:lnTo>
                  <a:lnTo>
                    <a:pt x="100658" y="55536"/>
                  </a:lnTo>
                  <a:cubicBezTo>
                    <a:pt x="128238" y="55536"/>
                    <a:pt x="144692" y="76365"/>
                    <a:pt x="144692" y="111228"/>
                  </a:cubicBezTo>
                  <a:cubicBezTo>
                    <a:pt x="144714" y="147534"/>
                    <a:pt x="122597" y="163811"/>
                    <a:pt x="100658" y="163811"/>
                  </a:cubicBezTo>
                  <a:close/>
                </a:path>
              </a:pathLst>
            </a:custGeom>
            <a:grpFill/>
            <a:ln w="2219" cap="flat">
              <a:noFill/>
              <a:prstDash val="solid"/>
              <a:miter/>
            </a:ln>
          </p:spPr>
          <p:txBody>
            <a:bodyPr rtlCol="0" anchor="ctr"/>
            <a:lstStyle/>
            <a:p>
              <a:endParaRPr lang="en-US"/>
            </a:p>
          </p:txBody>
        </p:sp>
        <p:sp>
          <p:nvSpPr>
            <p:cNvPr id="14" name="Forme libre : forme 13">
              <a:extLst>
                <a:ext uri="{FF2B5EF4-FFF2-40B4-BE49-F238E27FC236}">
                  <a16:creationId xmlns:a16="http://schemas.microsoft.com/office/drawing/2014/main" id="{C9E269E2-6DC2-ACDE-721A-4B1E6313CD37}"/>
                </a:ext>
              </a:extLst>
            </p:cNvPr>
            <p:cNvSpPr/>
            <p:nvPr/>
          </p:nvSpPr>
          <p:spPr>
            <a:xfrm>
              <a:off x="8593947" y="2000465"/>
              <a:ext cx="228717" cy="225853"/>
            </a:xfrm>
            <a:custGeom>
              <a:avLst/>
              <a:gdLst>
                <a:gd name="connsiteX0" fmla="*/ 114337 w 228717"/>
                <a:gd name="connsiteY0" fmla="*/ 0 h 225853"/>
                <a:gd name="connsiteX1" fmla="*/ 0 w 228717"/>
                <a:gd name="connsiteY1" fmla="*/ 112916 h 225853"/>
                <a:gd name="connsiteX2" fmla="*/ 114337 w 228717"/>
                <a:gd name="connsiteY2" fmla="*/ 225854 h 225853"/>
                <a:gd name="connsiteX3" fmla="*/ 228718 w 228717"/>
                <a:gd name="connsiteY3" fmla="*/ 112916 h 225853"/>
                <a:gd name="connsiteX4" fmla="*/ 114337 w 228717"/>
                <a:gd name="connsiteY4" fmla="*/ 0 h 225853"/>
                <a:gd name="connsiteX5" fmla="*/ 114337 w 228717"/>
                <a:gd name="connsiteY5" fmla="*/ 167142 h 225853"/>
                <a:gd name="connsiteX6" fmla="*/ 64552 w 228717"/>
                <a:gd name="connsiteY6" fmla="*/ 112916 h 225853"/>
                <a:gd name="connsiteX7" fmla="*/ 114337 w 228717"/>
                <a:gd name="connsiteY7" fmla="*/ 58712 h 225853"/>
                <a:gd name="connsiteX8" fmla="*/ 164144 w 228717"/>
                <a:gd name="connsiteY8" fmla="*/ 112916 h 225853"/>
                <a:gd name="connsiteX9" fmla="*/ 114337 w 228717"/>
                <a:gd name="connsiteY9" fmla="*/ 167142 h 225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717" h="225853">
                  <a:moveTo>
                    <a:pt x="114337" y="0"/>
                  </a:moveTo>
                  <a:cubicBezTo>
                    <a:pt x="49163" y="0"/>
                    <a:pt x="0" y="48542"/>
                    <a:pt x="0" y="112916"/>
                  </a:cubicBezTo>
                  <a:cubicBezTo>
                    <a:pt x="0" y="178356"/>
                    <a:pt x="48075" y="225854"/>
                    <a:pt x="114337" y="225854"/>
                  </a:cubicBezTo>
                  <a:cubicBezTo>
                    <a:pt x="180621" y="225854"/>
                    <a:pt x="228718" y="178356"/>
                    <a:pt x="228718" y="112916"/>
                  </a:cubicBezTo>
                  <a:cubicBezTo>
                    <a:pt x="228718" y="48542"/>
                    <a:pt x="179532" y="0"/>
                    <a:pt x="114337" y="0"/>
                  </a:cubicBezTo>
                  <a:close/>
                  <a:moveTo>
                    <a:pt x="114337" y="167142"/>
                  </a:moveTo>
                  <a:cubicBezTo>
                    <a:pt x="85492" y="167142"/>
                    <a:pt x="64552" y="144337"/>
                    <a:pt x="64552" y="112916"/>
                  </a:cubicBezTo>
                  <a:cubicBezTo>
                    <a:pt x="64552" y="81517"/>
                    <a:pt x="85492" y="58712"/>
                    <a:pt x="114337" y="58712"/>
                  </a:cubicBezTo>
                  <a:cubicBezTo>
                    <a:pt x="143204" y="58712"/>
                    <a:pt x="164144" y="81517"/>
                    <a:pt x="164144" y="112916"/>
                  </a:cubicBezTo>
                  <a:cubicBezTo>
                    <a:pt x="164166" y="144337"/>
                    <a:pt x="143204" y="167142"/>
                    <a:pt x="114337" y="167142"/>
                  </a:cubicBezTo>
                  <a:close/>
                </a:path>
              </a:pathLst>
            </a:custGeom>
            <a:grpFill/>
            <a:ln w="2219" cap="flat">
              <a:noFill/>
              <a:prstDash val="solid"/>
              <a:miter/>
            </a:ln>
          </p:spPr>
          <p:txBody>
            <a:bodyPr rtlCol="0" anchor="ctr"/>
            <a:lstStyle/>
            <a:p>
              <a:endParaRPr lang="en-US"/>
            </a:p>
          </p:txBody>
        </p:sp>
        <p:sp>
          <p:nvSpPr>
            <p:cNvPr id="15" name="Forme libre : forme 14">
              <a:extLst>
                <a:ext uri="{FF2B5EF4-FFF2-40B4-BE49-F238E27FC236}">
                  <a16:creationId xmlns:a16="http://schemas.microsoft.com/office/drawing/2014/main" id="{E96874A5-E146-CBD0-812E-72171E815D24}"/>
                </a:ext>
              </a:extLst>
            </p:cNvPr>
            <p:cNvSpPr/>
            <p:nvPr/>
          </p:nvSpPr>
          <p:spPr>
            <a:xfrm>
              <a:off x="8131915" y="2003885"/>
              <a:ext cx="206157" cy="222411"/>
            </a:xfrm>
            <a:custGeom>
              <a:avLst/>
              <a:gdLst>
                <a:gd name="connsiteX0" fmla="*/ 144381 w 206157"/>
                <a:gd name="connsiteY0" fmla="*/ 115425 h 222411"/>
                <a:gd name="connsiteX1" fmla="*/ 102612 w 206157"/>
                <a:gd name="connsiteY1" fmla="*/ 164344 h 222411"/>
                <a:gd name="connsiteX2" fmla="*/ 61776 w 206157"/>
                <a:gd name="connsiteY2" fmla="*/ 115425 h 222411"/>
                <a:gd name="connsiteX3" fmla="*/ 61776 w 206157"/>
                <a:gd name="connsiteY3" fmla="*/ 0 h 222411"/>
                <a:gd name="connsiteX4" fmla="*/ 0 w 206157"/>
                <a:gd name="connsiteY4" fmla="*/ 0 h 222411"/>
                <a:gd name="connsiteX5" fmla="*/ 0 w 206157"/>
                <a:gd name="connsiteY5" fmla="*/ 119600 h 222411"/>
                <a:gd name="connsiteX6" fmla="*/ 102834 w 206157"/>
                <a:gd name="connsiteY6" fmla="*/ 222412 h 222411"/>
                <a:gd name="connsiteX7" fmla="*/ 206157 w 206157"/>
                <a:gd name="connsiteY7" fmla="*/ 119600 h 222411"/>
                <a:gd name="connsiteX8" fmla="*/ 206157 w 206157"/>
                <a:gd name="connsiteY8" fmla="*/ 0 h 222411"/>
                <a:gd name="connsiteX9" fmla="*/ 144381 w 206157"/>
                <a:gd name="connsiteY9" fmla="*/ 0 h 222411"/>
                <a:gd name="connsiteX10" fmla="*/ 144381 w 206157"/>
                <a:gd name="connsiteY10" fmla="*/ 115425 h 222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6157" h="222411">
                  <a:moveTo>
                    <a:pt x="144381" y="115425"/>
                  </a:moveTo>
                  <a:cubicBezTo>
                    <a:pt x="144381" y="137742"/>
                    <a:pt x="137142" y="164344"/>
                    <a:pt x="102612" y="164344"/>
                  </a:cubicBezTo>
                  <a:cubicBezTo>
                    <a:pt x="68860" y="164344"/>
                    <a:pt x="61776" y="137742"/>
                    <a:pt x="61776" y="115425"/>
                  </a:cubicBezTo>
                  <a:lnTo>
                    <a:pt x="61776" y="0"/>
                  </a:lnTo>
                  <a:lnTo>
                    <a:pt x="0" y="0"/>
                  </a:lnTo>
                  <a:lnTo>
                    <a:pt x="0" y="119600"/>
                  </a:lnTo>
                  <a:cubicBezTo>
                    <a:pt x="0" y="167031"/>
                    <a:pt x="26935" y="222412"/>
                    <a:pt x="102834" y="222412"/>
                  </a:cubicBezTo>
                  <a:cubicBezTo>
                    <a:pt x="165610" y="222412"/>
                    <a:pt x="206157" y="182064"/>
                    <a:pt x="206157" y="119600"/>
                  </a:cubicBezTo>
                  <a:lnTo>
                    <a:pt x="206157" y="0"/>
                  </a:lnTo>
                  <a:lnTo>
                    <a:pt x="144381" y="0"/>
                  </a:lnTo>
                  <a:lnTo>
                    <a:pt x="144381" y="115425"/>
                  </a:lnTo>
                  <a:close/>
                </a:path>
              </a:pathLst>
            </a:custGeom>
            <a:grpFill/>
            <a:ln w="2219" cap="flat">
              <a:noFill/>
              <a:prstDash val="solid"/>
              <a:miter/>
            </a:ln>
          </p:spPr>
          <p:txBody>
            <a:bodyPr rtlCol="0" anchor="ctr"/>
            <a:lstStyle/>
            <a:p>
              <a:endParaRPr lang="en-US"/>
            </a:p>
          </p:txBody>
        </p:sp>
        <p:sp>
          <p:nvSpPr>
            <p:cNvPr id="16" name="Forme libre : forme 15">
              <a:extLst>
                <a:ext uri="{FF2B5EF4-FFF2-40B4-BE49-F238E27FC236}">
                  <a16:creationId xmlns:a16="http://schemas.microsoft.com/office/drawing/2014/main" id="{75E11DBD-88E8-81BE-77C5-DC4B64E146EE}"/>
                </a:ext>
              </a:extLst>
            </p:cNvPr>
            <p:cNvSpPr/>
            <p:nvPr/>
          </p:nvSpPr>
          <p:spPr>
            <a:xfrm>
              <a:off x="8332032" y="1718009"/>
              <a:ext cx="240509" cy="218969"/>
            </a:xfrm>
            <a:custGeom>
              <a:avLst/>
              <a:gdLst>
                <a:gd name="connsiteX0" fmla="*/ 76743 w 240509"/>
                <a:gd name="connsiteY0" fmla="*/ 187571 h 218969"/>
                <a:gd name="connsiteX1" fmla="*/ 163633 w 240509"/>
                <a:gd name="connsiteY1" fmla="*/ 187571 h 218969"/>
                <a:gd name="connsiteX2" fmla="*/ 173493 w 240509"/>
                <a:gd name="connsiteY2" fmla="*/ 218970 h 218969"/>
                <a:gd name="connsiteX3" fmla="*/ 240509 w 240509"/>
                <a:gd name="connsiteY3" fmla="*/ 218970 h 218969"/>
                <a:gd name="connsiteX4" fmla="*/ 158659 w 240509"/>
                <a:gd name="connsiteY4" fmla="*/ 0 h 218969"/>
                <a:gd name="connsiteX5" fmla="*/ 81206 w 240509"/>
                <a:gd name="connsiteY5" fmla="*/ 0 h 218969"/>
                <a:gd name="connsiteX6" fmla="*/ 0 w 240509"/>
                <a:gd name="connsiteY6" fmla="*/ 218948 h 218969"/>
                <a:gd name="connsiteX7" fmla="*/ 67017 w 240509"/>
                <a:gd name="connsiteY7" fmla="*/ 218970 h 218969"/>
                <a:gd name="connsiteX8" fmla="*/ 76743 w 240509"/>
                <a:gd name="connsiteY8" fmla="*/ 187571 h 218969"/>
                <a:gd name="connsiteX9" fmla="*/ 125018 w 240509"/>
                <a:gd name="connsiteY9" fmla="*/ 64485 h 218969"/>
                <a:gd name="connsiteX10" fmla="*/ 147268 w 240509"/>
                <a:gd name="connsiteY10" fmla="*/ 135388 h 218969"/>
                <a:gd name="connsiteX11" fmla="*/ 92931 w 240509"/>
                <a:gd name="connsiteY11" fmla="*/ 135388 h 218969"/>
                <a:gd name="connsiteX12" fmla="*/ 114892 w 240509"/>
                <a:gd name="connsiteY12" fmla="*/ 64485 h 218969"/>
                <a:gd name="connsiteX13" fmla="*/ 125018 w 240509"/>
                <a:gd name="connsiteY13" fmla="*/ 64485 h 21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0509" h="218969">
                  <a:moveTo>
                    <a:pt x="76743" y="187571"/>
                  </a:moveTo>
                  <a:lnTo>
                    <a:pt x="163633" y="187571"/>
                  </a:lnTo>
                  <a:lnTo>
                    <a:pt x="173493" y="218970"/>
                  </a:lnTo>
                  <a:lnTo>
                    <a:pt x="240509" y="218970"/>
                  </a:lnTo>
                  <a:lnTo>
                    <a:pt x="158659" y="0"/>
                  </a:lnTo>
                  <a:lnTo>
                    <a:pt x="81206" y="0"/>
                  </a:lnTo>
                  <a:lnTo>
                    <a:pt x="0" y="218948"/>
                  </a:lnTo>
                  <a:lnTo>
                    <a:pt x="67017" y="218970"/>
                  </a:lnTo>
                  <a:lnTo>
                    <a:pt x="76743" y="187571"/>
                  </a:lnTo>
                  <a:close/>
                  <a:moveTo>
                    <a:pt x="125018" y="64485"/>
                  </a:moveTo>
                  <a:lnTo>
                    <a:pt x="147268" y="135388"/>
                  </a:lnTo>
                  <a:lnTo>
                    <a:pt x="92931" y="135388"/>
                  </a:lnTo>
                  <a:lnTo>
                    <a:pt x="114892" y="64485"/>
                  </a:lnTo>
                  <a:lnTo>
                    <a:pt x="125018" y="64485"/>
                  </a:lnTo>
                  <a:close/>
                </a:path>
              </a:pathLst>
            </a:custGeom>
            <a:grpFill/>
            <a:ln w="2219" cap="flat">
              <a:noFill/>
              <a:prstDash val="solid"/>
              <a:miter/>
            </a:ln>
          </p:spPr>
          <p:txBody>
            <a:bodyPr rtlCol="0" anchor="ctr"/>
            <a:lstStyle/>
            <a:p>
              <a:endParaRPr lang="en-US"/>
            </a:p>
          </p:txBody>
        </p:sp>
        <p:sp>
          <p:nvSpPr>
            <p:cNvPr id="17" name="Forme libre : forme 16">
              <a:extLst>
                <a:ext uri="{FF2B5EF4-FFF2-40B4-BE49-F238E27FC236}">
                  <a16:creationId xmlns:a16="http://schemas.microsoft.com/office/drawing/2014/main" id="{2F43BBBE-27AF-74ED-40F6-56C6FB1F5FD4}"/>
                </a:ext>
              </a:extLst>
            </p:cNvPr>
            <p:cNvSpPr/>
            <p:nvPr/>
          </p:nvSpPr>
          <p:spPr>
            <a:xfrm>
              <a:off x="8131915" y="1717987"/>
              <a:ext cx="190657" cy="218992"/>
            </a:xfrm>
            <a:custGeom>
              <a:avLst/>
              <a:gdLst>
                <a:gd name="connsiteX0" fmla="*/ 61088 w 190657"/>
                <a:gd name="connsiteY0" fmla="*/ 155329 h 218992"/>
                <a:gd name="connsiteX1" fmla="*/ 69881 w 190657"/>
                <a:gd name="connsiteY1" fmla="*/ 155329 h 218992"/>
                <a:gd name="connsiteX2" fmla="*/ 190658 w 190657"/>
                <a:gd name="connsiteY2" fmla="*/ 218992 h 218992"/>
                <a:gd name="connsiteX3" fmla="*/ 190658 w 190657"/>
                <a:gd name="connsiteY3" fmla="*/ 165654 h 218992"/>
                <a:gd name="connsiteX4" fmla="*/ 127327 w 190657"/>
                <a:gd name="connsiteY4" fmla="*/ 149377 h 218992"/>
                <a:gd name="connsiteX5" fmla="*/ 180288 w 190657"/>
                <a:gd name="connsiteY5" fmla="*/ 76165 h 218992"/>
                <a:gd name="connsiteX6" fmla="*/ 97372 w 190657"/>
                <a:gd name="connsiteY6" fmla="*/ 0 h 218992"/>
                <a:gd name="connsiteX7" fmla="*/ 0 w 190657"/>
                <a:gd name="connsiteY7" fmla="*/ 0 h 218992"/>
                <a:gd name="connsiteX8" fmla="*/ 0 w 190657"/>
                <a:gd name="connsiteY8" fmla="*/ 218970 h 218992"/>
                <a:gd name="connsiteX9" fmla="*/ 61088 w 190657"/>
                <a:gd name="connsiteY9" fmla="*/ 218970 h 218992"/>
                <a:gd name="connsiteX10" fmla="*/ 61088 w 190657"/>
                <a:gd name="connsiteY10" fmla="*/ 155329 h 218992"/>
                <a:gd name="connsiteX11" fmla="*/ 61088 w 190657"/>
                <a:gd name="connsiteY11" fmla="*/ 51140 h 218992"/>
                <a:gd name="connsiteX12" fmla="*/ 86047 w 190657"/>
                <a:gd name="connsiteY12" fmla="*/ 51140 h 218992"/>
                <a:gd name="connsiteX13" fmla="*/ 117890 w 190657"/>
                <a:gd name="connsiteY13" fmla="*/ 77631 h 218992"/>
                <a:gd name="connsiteX14" fmla="*/ 86047 w 190657"/>
                <a:gd name="connsiteY14" fmla="*/ 104122 h 218992"/>
                <a:gd name="connsiteX15" fmla="*/ 61088 w 190657"/>
                <a:gd name="connsiteY15" fmla="*/ 104122 h 218992"/>
                <a:gd name="connsiteX16" fmla="*/ 61088 w 190657"/>
                <a:gd name="connsiteY16" fmla="*/ 51140 h 218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0657" h="218992">
                  <a:moveTo>
                    <a:pt x="61088" y="155329"/>
                  </a:moveTo>
                  <a:lnTo>
                    <a:pt x="69881" y="155329"/>
                  </a:lnTo>
                  <a:cubicBezTo>
                    <a:pt x="87201" y="195343"/>
                    <a:pt x="129392" y="218992"/>
                    <a:pt x="190658" y="218992"/>
                  </a:cubicBezTo>
                  <a:lnTo>
                    <a:pt x="190658" y="165654"/>
                  </a:lnTo>
                  <a:cubicBezTo>
                    <a:pt x="164366" y="165654"/>
                    <a:pt x="140961" y="161435"/>
                    <a:pt x="127327" y="149377"/>
                  </a:cubicBezTo>
                  <a:cubicBezTo>
                    <a:pt x="161102" y="138430"/>
                    <a:pt x="180288" y="112738"/>
                    <a:pt x="180288" y="76165"/>
                  </a:cubicBezTo>
                  <a:cubicBezTo>
                    <a:pt x="180288" y="29556"/>
                    <a:pt x="146202" y="0"/>
                    <a:pt x="97372" y="0"/>
                  </a:cubicBezTo>
                  <a:lnTo>
                    <a:pt x="0" y="0"/>
                  </a:lnTo>
                  <a:lnTo>
                    <a:pt x="0" y="218970"/>
                  </a:lnTo>
                  <a:lnTo>
                    <a:pt x="61088" y="218970"/>
                  </a:lnTo>
                  <a:lnTo>
                    <a:pt x="61088" y="155329"/>
                  </a:lnTo>
                  <a:close/>
                  <a:moveTo>
                    <a:pt x="61088" y="51140"/>
                  </a:moveTo>
                  <a:lnTo>
                    <a:pt x="86047" y="51140"/>
                  </a:lnTo>
                  <a:cubicBezTo>
                    <a:pt x="107164" y="51140"/>
                    <a:pt x="117890" y="60044"/>
                    <a:pt x="117890" y="77631"/>
                  </a:cubicBezTo>
                  <a:cubicBezTo>
                    <a:pt x="117890" y="94707"/>
                    <a:pt x="106587" y="104122"/>
                    <a:pt x="86047" y="104122"/>
                  </a:cubicBezTo>
                  <a:lnTo>
                    <a:pt x="61088" y="104122"/>
                  </a:lnTo>
                  <a:lnTo>
                    <a:pt x="61088" y="51140"/>
                  </a:lnTo>
                  <a:close/>
                </a:path>
              </a:pathLst>
            </a:custGeom>
            <a:grpFill/>
            <a:ln w="2219" cap="flat">
              <a:noFill/>
              <a:prstDash val="solid"/>
              <a:miter/>
            </a:ln>
          </p:spPr>
          <p:txBody>
            <a:bodyPr rtlCol="0" anchor="ctr"/>
            <a:lstStyle/>
            <a:p>
              <a:endParaRPr lang="en-US"/>
            </a:p>
          </p:txBody>
        </p:sp>
        <p:sp>
          <p:nvSpPr>
            <p:cNvPr id="18" name="Forme libre : forme 17">
              <a:extLst>
                <a:ext uri="{FF2B5EF4-FFF2-40B4-BE49-F238E27FC236}">
                  <a16:creationId xmlns:a16="http://schemas.microsoft.com/office/drawing/2014/main" id="{C2152591-0C33-0E32-DB63-48398ACA5B1B}"/>
                </a:ext>
              </a:extLst>
            </p:cNvPr>
            <p:cNvSpPr/>
            <p:nvPr/>
          </p:nvSpPr>
          <p:spPr>
            <a:xfrm>
              <a:off x="8820778" y="1714523"/>
              <a:ext cx="217437" cy="225853"/>
            </a:xfrm>
            <a:custGeom>
              <a:avLst/>
              <a:gdLst>
                <a:gd name="connsiteX0" fmla="*/ 159703 w 217437"/>
                <a:gd name="connsiteY0" fmla="*/ 128238 h 225853"/>
                <a:gd name="connsiteX1" fmla="*/ 113049 w 217437"/>
                <a:gd name="connsiteY1" fmla="*/ 167275 h 225853"/>
                <a:gd name="connsiteX2" fmla="*/ 64485 w 217437"/>
                <a:gd name="connsiteY2" fmla="*/ 112938 h 225853"/>
                <a:gd name="connsiteX3" fmla="*/ 113049 w 217437"/>
                <a:gd name="connsiteY3" fmla="*/ 58601 h 225853"/>
                <a:gd name="connsiteX4" fmla="*/ 159703 w 217437"/>
                <a:gd name="connsiteY4" fmla="*/ 98504 h 225853"/>
                <a:gd name="connsiteX5" fmla="*/ 160502 w 217437"/>
                <a:gd name="connsiteY5" fmla="*/ 101546 h 225853"/>
                <a:gd name="connsiteX6" fmla="*/ 215373 w 217437"/>
                <a:gd name="connsiteY6" fmla="*/ 68171 h 225853"/>
                <a:gd name="connsiteX7" fmla="*/ 214529 w 217437"/>
                <a:gd name="connsiteY7" fmla="*/ 66284 h 225853"/>
                <a:gd name="connsiteX8" fmla="*/ 113271 w 217437"/>
                <a:gd name="connsiteY8" fmla="*/ 0 h 225853"/>
                <a:gd name="connsiteX9" fmla="*/ 0 w 217437"/>
                <a:gd name="connsiteY9" fmla="*/ 112916 h 225853"/>
                <a:gd name="connsiteX10" fmla="*/ 113271 w 217437"/>
                <a:gd name="connsiteY10" fmla="*/ 225854 h 225853"/>
                <a:gd name="connsiteX11" fmla="*/ 216616 w 217437"/>
                <a:gd name="connsiteY11" fmla="*/ 155773 h 225853"/>
                <a:gd name="connsiteX12" fmla="*/ 217438 w 217437"/>
                <a:gd name="connsiteY12" fmla="*/ 153752 h 225853"/>
                <a:gd name="connsiteX13" fmla="*/ 160436 w 217437"/>
                <a:gd name="connsiteY13" fmla="*/ 125417 h 225853"/>
                <a:gd name="connsiteX14" fmla="*/ 159703 w 217437"/>
                <a:gd name="connsiteY14" fmla="*/ 128238 h 225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7437" h="225853">
                  <a:moveTo>
                    <a:pt x="159703" y="128238"/>
                  </a:moveTo>
                  <a:cubicBezTo>
                    <a:pt x="153574" y="151598"/>
                    <a:pt x="134833" y="167275"/>
                    <a:pt x="113049" y="167275"/>
                  </a:cubicBezTo>
                  <a:cubicBezTo>
                    <a:pt x="85825" y="167275"/>
                    <a:pt x="64485" y="143404"/>
                    <a:pt x="64485" y="112938"/>
                  </a:cubicBezTo>
                  <a:cubicBezTo>
                    <a:pt x="64485" y="81961"/>
                    <a:pt x="85358" y="58601"/>
                    <a:pt x="113049" y="58601"/>
                  </a:cubicBezTo>
                  <a:cubicBezTo>
                    <a:pt x="138097" y="58601"/>
                    <a:pt x="154529" y="78652"/>
                    <a:pt x="159703" y="98504"/>
                  </a:cubicBezTo>
                  <a:lnTo>
                    <a:pt x="160502" y="101546"/>
                  </a:lnTo>
                  <a:lnTo>
                    <a:pt x="215373" y="68171"/>
                  </a:lnTo>
                  <a:lnTo>
                    <a:pt x="214529" y="66284"/>
                  </a:lnTo>
                  <a:cubicBezTo>
                    <a:pt x="196142" y="25403"/>
                    <a:pt x="157349" y="0"/>
                    <a:pt x="113271" y="0"/>
                  </a:cubicBezTo>
                  <a:cubicBezTo>
                    <a:pt x="47631" y="0"/>
                    <a:pt x="0" y="47498"/>
                    <a:pt x="0" y="112916"/>
                  </a:cubicBezTo>
                  <a:cubicBezTo>
                    <a:pt x="0" y="178356"/>
                    <a:pt x="47631" y="225854"/>
                    <a:pt x="113271" y="225854"/>
                  </a:cubicBezTo>
                  <a:cubicBezTo>
                    <a:pt x="162079" y="225854"/>
                    <a:pt x="197808" y="201627"/>
                    <a:pt x="216616" y="155773"/>
                  </a:cubicBezTo>
                  <a:lnTo>
                    <a:pt x="217438" y="153752"/>
                  </a:lnTo>
                  <a:lnTo>
                    <a:pt x="160436" y="125417"/>
                  </a:lnTo>
                  <a:lnTo>
                    <a:pt x="159703" y="128238"/>
                  </a:lnTo>
                  <a:close/>
                </a:path>
              </a:pathLst>
            </a:custGeom>
            <a:grpFill/>
            <a:ln w="2219" cap="flat">
              <a:noFill/>
              <a:prstDash val="solid"/>
              <a:miter/>
            </a:ln>
          </p:spPr>
          <p:txBody>
            <a:bodyPr rtlCol="0" anchor="ctr"/>
            <a:lstStyle/>
            <a:p>
              <a:endParaRPr lang="en-US"/>
            </a:p>
          </p:txBody>
        </p:sp>
        <p:sp>
          <p:nvSpPr>
            <p:cNvPr id="19" name="Forme libre : forme 18">
              <a:extLst>
                <a:ext uri="{FF2B5EF4-FFF2-40B4-BE49-F238E27FC236}">
                  <a16:creationId xmlns:a16="http://schemas.microsoft.com/office/drawing/2014/main" id="{A8F569DD-F958-8E04-4B5D-C0FEBC26C591}"/>
                </a:ext>
              </a:extLst>
            </p:cNvPr>
            <p:cNvSpPr/>
            <p:nvPr/>
          </p:nvSpPr>
          <p:spPr>
            <a:xfrm>
              <a:off x="7937926" y="2003885"/>
              <a:ext cx="168740" cy="222411"/>
            </a:xfrm>
            <a:custGeom>
              <a:avLst/>
              <a:gdLst>
                <a:gd name="connsiteX0" fmla="*/ 0 w 168740"/>
                <a:gd name="connsiteY0" fmla="*/ 57513 h 222411"/>
                <a:gd name="connsiteX1" fmla="*/ 104988 w 168740"/>
                <a:gd name="connsiteY1" fmla="*/ 57535 h 222411"/>
                <a:gd name="connsiteX2" fmla="*/ 0 w 168740"/>
                <a:gd name="connsiteY2" fmla="*/ 159747 h 222411"/>
                <a:gd name="connsiteX3" fmla="*/ 0 w 168740"/>
                <a:gd name="connsiteY3" fmla="*/ 222412 h 222411"/>
                <a:gd name="connsiteX4" fmla="*/ 162057 w 168740"/>
                <a:gd name="connsiteY4" fmla="*/ 106631 h 222411"/>
                <a:gd name="connsiteX5" fmla="*/ 168741 w 168740"/>
                <a:gd name="connsiteY5" fmla="*/ 15588 h 222411"/>
                <a:gd name="connsiteX6" fmla="*/ 168741 w 168740"/>
                <a:gd name="connsiteY6" fmla="*/ 0 h 222411"/>
                <a:gd name="connsiteX7" fmla="*/ 0 w 168740"/>
                <a:gd name="connsiteY7" fmla="*/ 0 h 222411"/>
                <a:gd name="connsiteX8" fmla="*/ 0 w 168740"/>
                <a:gd name="connsiteY8" fmla="*/ 57513 h 222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740" h="222411">
                  <a:moveTo>
                    <a:pt x="0" y="57513"/>
                  </a:moveTo>
                  <a:lnTo>
                    <a:pt x="104988" y="57535"/>
                  </a:lnTo>
                  <a:cubicBezTo>
                    <a:pt x="104988" y="108563"/>
                    <a:pt x="74278" y="159747"/>
                    <a:pt x="0" y="159747"/>
                  </a:cubicBezTo>
                  <a:lnTo>
                    <a:pt x="0" y="222412"/>
                  </a:lnTo>
                  <a:cubicBezTo>
                    <a:pt x="91687" y="222412"/>
                    <a:pt x="147845" y="166942"/>
                    <a:pt x="162057" y="106631"/>
                  </a:cubicBezTo>
                  <a:cubicBezTo>
                    <a:pt x="167697" y="82649"/>
                    <a:pt x="168741" y="60910"/>
                    <a:pt x="168741" y="15588"/>
                  </a:cubicBezTo>
                  <a:lnTo>
                    <a:pt x="168741" y="0"/>
                  </a:lnTo>
                  <a:lnTo>
                    <a:pt x="0" y="0"/>
                  </a:lnTo>
                  <a:lnTo>
                    <a:pt x="0" y="57513"/>
                  </a:lnTo>
                  <a:close/>
                </a:path>
              </a:pathLst>
            </a:custGeom>
            <a:grpFill/>
            <a:ln w="2219" cap="flat">
              <a:noFill/>
              <a:prstDash val="solid"/>
              <a:miter/>
            </a:ln>
          </p:spPr>
          <p:txBody>
            <a:bodyPr rtlCol="0" anchor="ctr"/>
            <a:lstStyle/>
            <a:p>
              <a:endParaRPr lang="en-US"/>
            </a:p>
          </p:txBody>
        </p:sp>
        <p:sp>
          <p:nvSpPr>
            <p:cNvPr id="20" name="Forme libre : forme 19">
              <a:extLst>
                <a:ext uri="{FF2B5EF4-FFF2-40B4-BE49-F238E27FC236}">
                  <a16:creationId xmlns:a16="http://schemas.microsoft.com/office/drawing/2014/main" id="{5A49746F-500E-7055-280D-BD9F3BC20374}"/>
                </a:ext>
              </a:extLst>
            </p:cNvPr>
            <p:cNvSpPr/>
            <p:nvPr/>
          </p:nvSpPr>
          <p:spPr>
            <a:xfrm>
              <a:off x="7452267" y="1620581"/>
              <a:ext cx="394838" cy="290106"/>
            </a:xfrm>
            <a:custGeom>
              <a:avLst/>
              <a:gdLst>
                <a:gd name="connsiteX0" fmla="*/ 36861 w 394838"/>
                <a:gd name="connsiteY0" fmla="*/ 744 h 290106"/>
                <a:gd name="connsiteX1" fmla="*/ 0 w 394838"/>
                <a:gd name="connsiteY1" fmla="*/ 149656 h 290106"/>
                <a:gd name="connsiteX2" fmla="*/ 297134 w 394838"/>
                <a:gd name="connsiteY2" fmla="*/ 290106 h 290106"/>
                <a:gd name="connsiteX3" fmla="*/ 394838 w 394838"/>
                <a:gd name="connsiteY3" fmla="*/ 230684 h 290106"/>
                <a:gd name="connsiteX4" fmla="*/ 36861 w 394838"/>
                <a:gd name="connsiteY4" fmla="*/ 744 h 2901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4838" h="290106">
                  <a:moveTo>
                    <a:pt x="36861" y="744"/>
                  </a:moveTo>
                  <a:lnTo>
                    <a:pt x="0" y="149656"/>
                  </a:lnTo>
                  <a:cubicBezTo>
                    <a:pt x="140828" y="127628"/>
                    <a:pt x="249458" y="184030"/>
                    <a:pt x="297134" y="290106"/>
                  </a:cubicBezTo>
                  <a:lnTo>
                    <a:pt x="394838" y="230684"/>
                  </a:lnTo>
                  <a:cubicBezTo>
                    <a:pt x="342922" y="92520"/>
                    <a:pt x="219836" y="-9781"/>
                    <a:pt x="36861" y="744"/>
                  </a:cubicBezTo>
                  <a:close/>
                </a:path>
              </a:pathLst>
            </a:custGeom>
            <a:grpFill/>
            <a:ln w="2219" cap="flat">
              <a:noFill/>
              <a:prstDash val="solid"/>
              <a:miter/>
            </a:ln>
          </p:spPr>
          <p:txBody>
            <a:bodyPr rtlCol="0" anchor="ctr"/>
            <a:lstStyle/>
            <a:p>
              <a:endParaRPr lang="en-US"/>
            </a:p>
          </p:txBody>
        </p:sp>
        <p:sp>
          <p:nvSpPr>
            <p:cNvPr id="21" name="Forme libre : forme 20">
              <a:extLst>
                <a:ext uri="{FF2B5EF4-FFF2-40B4-BE49-F238E27FC236}">
                  <a16:creationId xmlns:a16="http://schemas.microsoft.com/office/drawing/2014/main" id="{A3CD0CE9-4FF7-EE69-02F6-A054889F5A84}"/>
                </a:ext>
              </a:extLst>
            </p:cNvPr>
            <p:cNvSpPr/>
            <p:nvPr/>
          </p:nvSpPr>
          <p:spPr>
            <a:xfrm>
              <a:off x="7443242" y="1848124"/>
              <a:ext cx="341931" cy="459378"/>
            </a:xfrm>
            <a:custGeom>
              <a:avLst/>
              <a:gdLst>
                <a:gd name="connsiteX0" fmla="*/ 165242 w 341931"/>
                <a:gd name="connsiteY0" fmla="*/ 125672 h 459378"/>
                <a:gd name="connsiteX1" fmla="*/ 252954 w 341931"/>
                <a:gd name="connsiteY1" fmla="*/ 183429 h 459378"/>
                <a:gd name="connsiteX2" fmla="*/ 341932 w 341931"/>
                <a:gd name="connsiteY2" fmla="*/ 129180 h 459378"/>
                <a:gd name="connsiteX3" fmla="*/ 90764 w 341931"/>
                <a:gd name="connsiteY3" fmla="*/ 23548 h 459378"/>
                <a:gd name="connsiteX4" fmla="*/ 12689 w 341931"/>
                <a:gd name="connsiteY4" fmla="*/ 277958 h 459378"/>
                <a:gd name="connsiteX5" fmla="*/ 136708 w 341931"/>
                <a:gd name="connsiteY5" fmla="*/ 459378 h 459378"/>
                <a:gd name="connsiteX6" fmla="*/ 259705 w 341931"/>
                <a:gd name="connsiteY6" fmla="*/ 378217 h 459378"/>
                <a:gd name="connsiteX7" fmla="*/ 147255 w 341931"/>
                <a:gd name="connsiteY7" fmla="*/ 247270 h 459378"/>
                <a:gd name="connsiteX8" fmla="*/ 165242 w 341931"/>
                <a:gd name="connsiteY8" fmla="*/ 125672 h 459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31" h="459378">
                  <a:moveTo>
                    <a:pt x="165242" y="125672"/>
                  </a:moveTo>
                  <a:cubicBezTo>
                    <a:pt x="198550" y="105021"/>
                    <a:pt x="240697" y="123318"/>
                    <a:pt x="252954" y="183429"/>
                  </a:cubicBezTo>
                  <a:lnTo>
                    <a:pt x="341932" y="129180"/>
                  </a:lnTo>
                  <a:cubicBezTo>
                    <a:pt x="296521" y="165"/>
                    <a:pt x="182695" y="-26237"/>
                    <a:pt x="90764" y="23548"/>
                  </a:cubicBezTo>
                  <a:cubicBezTo>
                    <a:pt x="920" y="72178"/>
                    <a:pt x="-15779" y="180120"/>
                    <a:pt x="12689" y="277958"/>
                  </a:cubicBezTo>
                  <a:cubicBezTo>
                    <a:pt x="34784" y="353901"/>
                    <a:pt x="91897" y="426891"/>
                    <a:pt x="136708" y="459378"/>
                  </a:cubicBezTo>
                  <a:lnTo>
                    <a:pt x="259705" y="378217"/>
                  </a:lnTo>
                  <a:cubicBezTo>
                    <a:pt x="209653" y="343753"/>
                    <a:pt x="165686" y="292925"/>
                    <a:pt x="147255" y="247270"/>
                  </a:cubicBezTo>
                  <a:cubicBezTo>
                    <a:pt x="127892" y="199306"/>
                    <a:pt x="132955" y="145679"/>
                    <a:pt x="165242" y="125672"/>
                  </a:cubicBezTo>
                  <a:close/>
                </a:path>
              </a:pathLst>
            </a:custGeom>
            <a:grpFill/>
            <a:ln w="2219" cap="flat">
              <a:noFill/>
              <a:prstDash val="solid"/>
              <a:miter/>
            </a:ln>
          </p:spPr>
          <p:txBody>
            <a:bodyPr rtlCol="0" anchor="ctr"/>
            <a:lstStyle/>
            <a:p>
              <a:endParaRPr lang="en-US"/>
            </a:p>
          </p:txBody>
        </p:sp>
      </p:grpSp>
    </p:spTree>
    <p:extLst>
      <p:ext uri="{BB962C8B-B14F-4D97-AF65-F5344CB8AC3E}">
        <p14:creationId xmlns:p14="http://schemas.microsoft.com/office/powerpoint/2010/main" val="154953990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21" name="Espace réservé du texte 5">
            <a:extLst>
              <a:ext uri="{FF2B5EF4-FFF2-40B4-BE49-F238E27FC236}">
                <a16:creationId xmlns:a16="http://schemas.microsoft.com/office/drawing/2014/main" id="{C4DA38FB-BA30-30EE-7CD6-4CC02B343F15}"/>
              </a:ext>
            </a:extLst>
          </p:cNvPr>
          <p:cNvSpPr>
            <a:spLocks noGrp="1"/>
          </p:cNvSpPr>
          <p:nvPr>
            <p:ph type="body" sz="quarter" idx="15" hasCustomPrompt="1"/>
          </p:nvPr>
        </p:nvSpPr>
        <p:spPr>
          <a:xfrm>
            <a:off x="4906178" y="963302"/>
            <a:ext cx="4422775" cy="983536"/>
          </a:xfrm>
          <a:prstGeom prst="rect">
            <a:avLst/>
          </a:prstGeom>
        </p:spPr>
        <p:txBody>
          <a:bodyPr/>
          <a:lstStyle>
            <a:lvl1pPr marL="0" indent="0">
              <a:buNone/>
              <a:defRPr sz="2800" b="1">
                <a:solidFill>
                  <a:srgbClr val="0A0096"/>
                </a:solidFill>
                <a:latin typeface="Montserrat" panose="00000500000000000000" pitchFamily="2" charset="0"/>
              </a:defRPr>
            </a:lvl1pPr>
          </a:lstStyle>
          <a:p>
            <a:pPr lvl="0"/>
            <a:r>
              <a:rPr lang="fr-FR" dirty="0"/>
              <a:t>Titre</a:t>
            </a:r>
            <a:endParaRPr lang="en-US" dirty="0"/>
          </a:p>
        </p:txBody>
      </p:sp>
      <p:sp>
        <p:nvSpPr>
          <p:cNvPr id="22" name="Espace réservé du texte 7">
            <a:extLst>
              <a:ext uri="{FF2B5EF4-FFF2-40B4-BE49-F238E27FC236}">
                <a16:creationId xmlns:a16="http://schemas.microsoft.com/office/drawing/2014/main" id="{3C51B9F5-9C2D-FCA4-40EB-005F4EAB0C6D}"/>
              </a:ext>
            </a:extLst>
          </p:cNvPr>
          <p:cNvSpPr>
            <a:spLocks noGrp="1"/>
          </p:cNvSpPr>
          <p:nvPr>
            <p:ph type="body" sz="quarter" idx="16" hasCustomPrompt="1"/>
          </p:nvPr>
        </p:nvSpPr>
        <p:spPr>
          <a:xfrm>
            <a:off x="4906178" y="2222934"/>
            <a:ext cx="4422775" cy="3265714"/>
          </a:xfrm>
          <a:prstGeom prst="rect">
            <a:avLst/>
          </a:prstGeom>
        </p:spPr>
        <p:txBody>
          <a:bodyPr/>
          <a:lstStyle>
            <a:lvl1pPr marL="0" indent="0">
              <a:buNone/>
              <a:defRPr sz="1100">
                <a:solidFill>
                  <a:srgbClr val="0A0096"/>
                </a:solidFill>
                <a:latin typeface="Montserrat" panose="00000500000000000000" pitchFamily="2" charset="0"/>
              </a:defRPr>
            </a:lvl1pPr>
          </a:lstStyle>
          <a:p>
            <a:pPr lvl="0"/>
            <a:r>
              <a:rPr lang="fr-FR" dirty="0"/>
              <a:t>Textes</a:t>
            </a:r>
            <a:endParaRPr lang="en-US" dirty="0"/>
          </a:p>
        </p:txBody>
      </p:sp>
      <p:sp>
        <p:nvSpPr>
          <p:cNvPr id="23" name="Rectangle 22">
            <a:extLst>
              <a:ext uri="{FF2B5EF4-FFF2-40B4-BE49-F238E27FC236}">
                <a16:creationId xmlns:a16="http://schemas.microsoft.com/office/drawing/2014/main" id="{0DC8BDB7-35C2-F4E3-44D7-7D9D422E33A3}"/>
              </a:ext>
            </a:extLst>
          </p:cNvPr>
          <p:cNvSpPr/>
          <p:nvPr userDrawn="1"/>
        </p:nvSpPr>
        <p:spPr>
          <a:xfrm>
            <a:off x="0" y="6768663"/>
            <a:ext cx="12192000" cy="89338"/>
          </a:xfrm>
          <a:prstGeom prst="rect">
            <a:avLst/>
          </a:prstGeom>
          <a:gradFill>
            <a:gsLst>
              <a:gs pos="0">
                <a:srgbClr val="0A0096"/>
              </a:gs>
              <a:gs pos="100000">
                <a:schemeClr val="tx1"/>
              </a:gs>
            </a:gsLst>
            <a:path path="circle">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A9BB0824-9A05-389E-A76D-8DF6FE254F70}"/>
              </a:ext>
            </a:extLst>
          </p:cNvPr>
          <p:cNvSpPr/>
          <p:nvPr userDrawn="1"/>
        </p:nvSpPr>
        <p:spPr>
          <a:xfrm>
            <a:off x="0" y="0"/>
            <a:ext cx="4561952" cy="6857994"/>
          </a:xfrm>
          <a:prstGeom prst="rect">
            <a:avLst/>
          </a:prstGeom>
          <a:blipFill>
            <a:blip r:embed="rId2"/>
            <a:srcRect/>
            <a:stretch>
              <a:fillRect r="-16700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Espace réservé du texte 24">
            <a:extLst>
              <a:ext uri="{FF2B5EF4-FFF2-40B4-BE49-F238E27FC236}">
                <a16:creationId xmlns:a16="http://schemas.microsoft.com/office/drawing/2014/main" id="{C2DE8B31-251C-A685-4851-685DDC3E4293}"/>
              </a:ext>
            </a:extLst>
          </p:cNvPr>
          <p:cNvSpPr>
            <a:spLocks noGrp="1"/>
          </p:cNvSpPr>
          <p:nvPr>
            <p:ph type="body" sz="quarter" idx="18" hasCustomPrompt="1"/>
          </p:nvPr>
        </p:nvSpPr>
        <p:spPr>
          <a:xfrm>
            <a:off x="2020403" y="399419"/>
            <a:ext cx="2162978" cy="341313"/>
          </a:xfrm>
          <a:prstGeom prst="rect">
            <a:avLst/>
          </a:prstGeom>
        </p:spPr>
        <p:txBody>
          <a:bodyPr/>
          <a:lstStyle>
            <a:lvl1pPr marL="0" indent="0">
              <a:buNone/>
              <a:defRPr sz="800" b="1" spc="300">
                <a:solidFill>
                  <a:schemeClr val="bg1"/>
                </a:solidFill>
                <a:latin typeface="Montserrat" panose="00000500000000000000" pitchFamily="2" charset="0"/>
              </a:defRPr>
            </a:lvl1pPr>
            <a:lvl2pPr>
              <a:defRPr>
                <a:latin typeface="Montserrat" panose="00000500000000000000" pitchFamily="2" charset="0"/>
              </a:defRPr>
            </a:lvl2pPr>
            <a:lvl3pPr>
              <a:defRPr>
                <a:latin typeface="Montserrat" panose="00000500000000000000" pitchFamily="2" charset="0"/>
              </a:defRPr>
            </a:lvl3pPr>
            <a:lvl4pPr>
              <a:defRPr>
                <a:latin typeface="Montserrat" panose="00000500000000000000" pitchFamily="2" charset="0"/>
              </a:defRPr>
            </a:lvl4pPr>
            <a:lvl5pPr>
              <a:defRPr>
                <a:latin typeface="Montserrat" panose="00000500000000000000" pitchFamily="2" charset="0"/>
              </a:defRPr>
            </a:lvl5pPr>
          </a:lstStyle>
          <a:p>
            <a:pPr lvl="0"/>
            <a:r>
              <a:rPr lang="fr-FR" dirty="0"/>
              <a:t>TITRE</a:t>
            </a:r>
            <a:endParaRPr lang="en-US" dirty="0"/>
          </a:p>
        </p:txBody>
      </p:sp>
      <p:grpSp>
        <p:nvGrpSpPr>
          <p:cNvPr id="6" name="Graphique 5">
            <a:extLst>
              <a:ext uri="{FF2B5EF4-FFF2-40B4-BE49-F238E27FC236}">
                <a16:creationId xmlns:a16="http://schemas.microsoft.com/office/drawing/2014/main" id="{8C51D631-C1E6-3DF7-9C7B-FB8B5B0015A5}"/>
              </a:ext>
            </a:extLst>
          </p:cNvPr>
          <p:cNvGrpSpPr/>
          <p:nvPr userDrawn="1"/>
        </p:nvGrpSpPr>
        <p:grpSpPr>
          <a:xfrm>
            <a:off x="427731" y="283894"/>
            <a:ext cx="1072833" cy="413356"/>
            <a:chOff x="7443242" y="1620581"/>
            <a:chExt cx="1782855" cy="686921"/>
          </a:xfrm>
          <a:solidFill>
            <a:schemeClr val="bg1"/>
          </a:solidFill>
        </p:grpSpPr>
        <p:sp>
          <p:nvSpPr>
            <p:cNvPr id="7" name="Forme libre : forme 6">
              <a:extLst>
                <a:ext uri="{FF2B5EF4-FFF2-40B4-BE49-F238E27FC236}">
                  <a16:creationId xmlns:a16="http://schemas.microsoft.com/office/drawing/2014/main" id="{1EAA3460-1050-B4C6-A168-8CF4D2723F41}"/>
                </a:ext>
              </a:extLst>
            </p:cNvPr>
            <p:cNvSpPr/>
            <p:nvPr/>
          </p:nvSpPr>
          <p:spPr>
            <a:xfrm>
              <a:off x="7937926" y="1718009"/>
              <a:ext cx="164565" cy="218969"/>
            </a:xfrm>
            <a:custGeom>
              <a:avLst/>
              <a:gdLst>
                <a:gd name="connsiteX0" fmla="*/ 61043 w 164565"/>
                <a:gd name="connsiteY0" fmla="*/ 148511 h 218969"/>
                <a:gd name="connsiteX1" fmla="*/ 153907 w 164565"/>
                <a:gd name="connsiteY1" fmla="*/ 148511 h 218969"/>
                <a:gd name="connsiteX2" fmla="*/ 153907 w 164565"/>
                <a:gd name="connsiteY2" fmla="*/ 93663 h 218969"/>
                <a:gd name="connsiteX3" fmla="*/ 61043 w 164565"/>
                <a:gd name="connsiteY3" fmla="*/ 93663 h 218969"/>
                <a:gd name="connsiteX4" fmla="*/ 61043 w 164565"/>
                <a:gd name="connsiteY4" fmla="*/ 57513 h 218969"/>
                <a:gd name="connsiteX5" fmla="*/ 164566 w 164565"/>
                <a:gd name="connsiteY5" fmla="*/ 57513 h 218969"/>
                <a:gd name="connsiteX6" fmla="*/ 164566 w 164565"/>
                <a:gd name="connsiteY6" fmla="*/ 0 h 218969"/>
                <a:gd name="connsiteX7" fmla="*/ 0 w 164565"/>
                <a:gd name="connsiteY7" fmla="*/ 0 h 218969"/>
                <a:gd name="connsiteX8" fmla="*/ 0 w 164565"/>
                <a:gd name="connsiteY8" fmla="*/ 218970 h 218969"/>
                <a:gd name="connsiteX9" fmla="*/ 61043 w 164565"/>
                <a:gd name="connsiteY9" fmla="*/ 218970 h 21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565" h="218969">
                  <a:moveTo>
                    <a:pt x="61043" y="148511"/>
                  </a:moveTo>
                  <a:lnTo>
                    <a:pt x="153907" y="148511"/>
                  </a:lnTo>
                  <a:lnTo>
                    <a:pt x="153907" y="93663"/>
                  </a:lnTo>
                  <a:lnTo>
                    <a:pt x="61043" y="93663"/>
                  </a:lnTo>
                  <a:lnTo>
                    <a:pt x="61043" y="57513"/>
                  </a:lnTo>
                  <a:lnTo>
                    <a:pt x="164566" y="57513"/>
                  </a:lnTo>
                  <a:lnTo>
                    <a:pt x="164566" y="0"/>
                  </a:lnTo>
                  <a:lnTo>
                    <a:pt x="0" y="0"/>
                  </a:lnTo>
                  <a:lnTo>
                    <a:pt x="0" y="218970"/>
                  </a:lnTo>
                  <a:lnTo>
                    <a:pt x="61043" y="218970"/>
                  </a:lnTo>
                  <a:close/>
                </a:path>
              </a:pathLst>
            </a:custGeom>
            <a:grpFill/>
            <a:ln w="2219" cap="flat">
              <a:noFill/>
              <a:prstDash val="solid"/>
              <a:miter/>
            </a:ln>
          </p:spPr>
          <p:txBody>
            <a:bodyPr rtlCol="0" anchor="ctr"/>
            <a:lstStyle/>
            <a:p>
              <a:endParaRPr lang="en-US"/>
            </a:p>
          </p:txBody>
        </p:sp>
        <p:sp>
          <p:nvSpPr>
            <p:cNvPr id="8" name="Forme libre : forme 7">
              <a:extLst>
                <a:ext uri="{FF2B5EF4-FFF2-40B4-BE49-F238E27FC236}">
                  <a16:creationId xmlns:a16="http://schemas.microsoft.com/office/drawing/2014/main" id="{F92AB69D-D032-89F3-57CB-7A969F242D04}"/>
                </a:ext>
              </a:extLst>
            </p:cNvPr>
            <p:cNvSpPr/>
            <p:nvPr/>
          </p:nvSpPr>
          <p:spPr>
            <a:xfrm>
              <a:off x="9061531" y="1718009"/>
              <a:ext cx="164565" cy="218969"/>
            </a:xfrm>
            <a:custGeom>
              <a:avLst/>
              <a:gdLst>
                <a:gd name="connsiteX0" fmla="*/ 164566 w 164565"/>
                <a:gd name="connsiteY0" fmla="*/ 55514 h 218969"/>
                <a:gd name="connsiteX1" fmla="*/ 164566 w 164565"/>
                <a:gd name="connsiteY1" fmla="*/ 0 h 218969"/>
                <a:gd name="connsiteX2" fmla="*/ 0 w 164565"/>
                <a:gd name="connsiteY2" fmla="*/ 0 h 218969"/>
                <a:gd name="connsiteX3" fmla="*/ 0 w 164565"/>
                <a:gd name="connsiteY3" fmla="*/ 218970 h 218969"/>
                <a:gd name="connsiteX4" fmla="*/ 164566 w 164565"/>
                <a:gd name="connsiteY4" fmla="*/ 218970 h 218969"/>
                <a:gd name="connsiteX5" fmla="*/ 164566 w 164565"/>
                <a:gd name="connsiteY5" fmla="*/ 163789 h 218969"/>
                <a:gd name="connsiteX6" fmla="*/ 61065 w 164565"/>
                <a:gd name="connsiteY6" fmla="*/ 164011 h 218969"/>
                <a:gd name="connsiteX7" fmla="*/ 61065 w 164565"/>
                <a:gd name="connsiteY7" fmla="*/ 135410 h 218969"/>
                <a:gd name="connsiteX8" fmla="*/ 142094 w 164565"/>
                <a:gd name="connsiteY8" fmla="*/ 135410 h 218969"/>
                <a:gd name="connsiteX9" fmla="*/ 142094 w 164565"/>
                <a:gd name="connsiteY9" fmla="*/ 83449 h 218969"/>
                <a:gd name="connsiteX10" fmla="*/ 61065 w 164565"/>
                <a:gd name="connsiteY10" fmla="*/ 83449 h 218969"/>
                <a:gd name="connsiteX11" fmla="*/ 61065 w 164565"/>
                <a:gd name="connsiteY11" fmla="*/ 55514 h 21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65" h="218969">
                  <a:moveTo>
                    <a:pt x="164566" y="55514"/>
                  </a:moveTo>
                  <a:lnTo>
                    <a:pt x="164566" y="0"/>
                  </a:lnTo>
                  <a:lnTo>
                    <a:pt x="0" y="0"/>
                  </a:lnTo>
                  <a:lnTo>
                    <a:pt x="0" y="218970"/>
                  </a:lnTo>
                  <a:lnTo>
                    <a:pt x="164566" y="218970"/>
                  </a:lnTo>
                  <a:lnTo>
                    <a:pt x="164566" y="163789"/>
                  </a:lnTo>
                  <a:lnTo>
                    <a:pt x="61065" y="164011"/>
                  </a:lnTo>
                  <a:lnTo>
                    <a:pt x="61065" y="135410"/>
                  </a:lnTo>
                  <a:lnTo>
                    <a:pt x="142094" y="135410"/>
                  </a:lnTo>
                  <a:lnTo>
                    <a:pt x="142094" y="83449"/>
                  </a:lnTo>
                  <a:lnTo>
                    <a:pt x="61065" y="83449"/>
                  </a:lnTo>
                  <a:lnTo>
                    <a:pt x="61065" y="55514"/>
                  </a:lnTo>
                  <a:close/>
                </a:path>
              </a:pathLst>
            </a:custGeom>
            <a:grpFill/>
            <a:ln w="2219" cap="flat">
              <a:noFill/>
              <a:prstDash val="solid"/>
              <a:miter/>
            </a:ln>
          </p:spPr>
          <p:txBody>
            <a:bodyPr rtlCol="0" anchor="ctr"/>
            <a:lstStyle/>
            <a:p>
              <a:endParaRPr lang="en-US"/>
            </a:p>
          </p:txBody>
        </p:sp>
        <p:sp>
          <p:nvSpPr>
            <p:cNvPr id="9" name="Forme libre : forme 8">
              <a:extLst>
                <a:ext uri="{FF2B5EF4-FFF2-40B4-BE49-F238E27FC236}">
                  <a16:creationId xmlns:a16="http://schemas.microsoft.com/office/drawing/2014/main" id="{E46CC450-83F2-D70E-6EC0-5178F747BCAB}"/>
                </a:ext>
              </a:extLst>
            </p:cNvPr>
            <p:cNvSpPr/>
            <p:nvPr/>
          </p:nvSpPr>
          <p:spPr>
            <a:xfrm>
              <a:off x="8587175" y="1718032"/>
              <a:ext cx="208066" cy="218947"/>
            </a:xfrm>
            <a:custGeom>
              <a:avLst/>
              <a:gdLst>
                <a:gd name="connsiteX0" fmla="*/ 61287 w 208066"/>
                <a:gd name="connsiteY0" fmla="*/ 97971 h 218947"/>
                <a:gd name="connsiteX1" fmla="*/ 146824 w 208066"/>
                <a:gd name="connsiteY1" fmla="*/ 218948 h 218947"/>
                <a:gd name="connsiteX2" fmla="*/ 208067 w 208066"/>
                <a:gd name="connsiteY2" fmla="*/ 218948 h 218947"/>
                <a:gd name="connsiteX3" fmla="*/ 208067 w 208066"/>
                <a:gd name="connsiteY3" fmla="*/ 0 h 218947"/>
                <a:gd name="connsiteX4" fmla="*/ 146779 w 208066"/>
                <a:gd name="connsiteY4" fmla="*/ 0 h 218947"/>
                <a:gd name="connsiteX5" fmla="*/ 146779 w 208066"/>
                <a:gd name="connsiteY5" fmla="*/ 121665 h 218947"/>
                <a:gd name="connsiteX6" fmla="*/ 60777 w 208066"/>
                <a:gd name="connsiteY6" fmla="*/ 0 h 218947"/>
                <a:gd name="connsiteX7" fmla="*/ 0 w 208066"/>
                <a:gd name="connsiteY7" fmla="*/ 0 h 218947"/>
                <a:gd name="connsiteX8" fmla="*/ 0 w 208066"/>
                <a:gd name="connsiteY8" fmla="*/ 218948 h 218947"/>
                <a:gd name="connsiteX9" fmla="*/ 61287 w 208066"/>
                <a:gd name="connsiteY9" fmla="*/ 218948 h 218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8066" h="218947">
                  <a:moveTo>
                    <a:pt x="61287" y="97971"/>
                  </a:moveTo>
                  <a:lnTo>
                    <a:pt x="146824" y="218948"/>
                  </a:lnTo>
                  <a:lnTo>
                    <a:pt x="208067" y="218948"/>
                  </a:lnTo>
                  <a:lnTo>
                    <a:pt x="208067" y="0"/>
                  </a:lnTo>
                  <a:lnTo>
                    <a:pt x="146779" y="0"/>
                  </a:lnTo>
                  <a:lnTo>
                    <a:pt x="146779" y="121665"/>
                  </a:lnTo>
                  <a:lnTo>
                    <a:pt x="60777" y="0"/>
                  </a:lnTo>
                  <a:lnTo>
                    <a:pt x="0" y="0"/>
                  </a:lnTo>
                  <a:lnTo>
                    <a:pt x="0" y="218948"/>
                  </a:lnTo>
                  <a:lnTo>
                    <a:pt x="61287" y="218948"/>
                  </a:lnTo>
                  <a:close/>
                </a:path>
              </a:pathLst>
            </a:custGeom>
            <a:grpFill/>
            <a:ln w="2219" cap="flat">
              <a:noFill/>
              <a:prstDash val="solid"/>
              <a:miter/>
            </a:ln>
          </p:spPr>
          <p:txBody>
            <a:bodyPr rtlCol="0" anchor="ctr"/>
            <a:lstStyle/>
            <a:p>
              <a:endParaRPr lang="en-US"/>
            </a:p>
          </p:txBody>
        </p:sp>
        <p:sp>
          <p:nvSpPr>
            <p:cNvPr id="10" name="Forme libre : forme 9">
              <a:extLst>
                <a:ext uri="{FF2B5EF4-FFF2-40B4-BE49-F238E27FC236}">
                  <a16:creationId xmlns:a16="http://schemas.microsoft.com/office/drawing/2014/main" id="{7D2392C6-DB79-4608-771C-A72BBF93C6D8}"/>
                </a:ext>
              </a:extLst>
            </p:cNvPr>
            <p:cNvSpPr/>
            <p:nvPr/>
          </p:nvSpPr>
          <p:spPr>
            <a:xfrm>
              <a:off x="8368249" y="2003907"/>
              <a:ext cx="209310" cy="218969"/>
            </a:xfrm>
            <a:custGeom>
              <a:avLst/>
              <a:gdLst>
                <a:gd name="connsiteX0" fmla="*/ 104011 w 209310"/>
                <a:gd name="connsiteY0" fmla="*/ 0 h 218969"/>
                <a:gd name="connsiteX1" fmla="*/ 0 w 209310"/>
                <a:gd name="connsiteY1" fmla="*/ 0 h 218969"/>
                <a:gd name="connsiteX2" fmla="*/ 0 w 209310"/>
                <a:gd name="connsiteY2" fmla="*/ 218970 h 218969"/>
                <a:gd name="connsiteX3" fmla="*/ 104011 w 209310"/>
                <a:gd name="connsiteY3" fmla="*/ 218970 h 218969"/>
                <a:gd name="connsiteX4" fmla="*/ 209310 w 209310"/>
                <a:gd name="connsiteY4" fmla="*/ 109740 h 218969"/>
                <a:gd name="connsiteX5" fmla="*/ 104011 w 209310"/>
                <a:gd name="connsiteY5" fmla="*/ 0 h 218969"/>
                <a:gd name="connsiteX6" fmla="*/ 100658 w 209310"/>
                <a:gd name="connsiteY6" fmla="*/ 163811 h 218969"/>
                <a:gd name="connsiteX7" fmla="*/ 61065 w 209310"/>
                <a:gd name="connsiteY7" fmla="*/ 164011 h 218969"/>
                <a:gd name="connsiteX8" fmla="*/ 61065 w 209310"/>
                <a:gd name="connsiteY8" fmla="*/ 55536 h 218969"/>
                <a:gd name="connsiteX9" fmla="*/ 100658 w 209310"/>
                <a:gd name="connsiteY9" fmla="*/ 55536 h 218969"/>
                <a:gd name="connsiteX10" fmla="*/ 144692 w 209310"/>
                <a:gd name="connsiteY10" fmla="*/ 111228 h 218969"/>
                <a:gd name="connsiteX11" fmla="*/ 100658 w 209310"/>
                <a:gd name="connsiteY11" fmla="*/ 163811 h 21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9310" h="218969">
                  <a:moveTo>
                    <a:pt x="104011" y="0"/>
                  </a:moveTo>
                  <a:lnTo>
                    <a:pt x="0" y="0"/>
                  </a:lnTo>
                  <a:lnTo>
                    <a:pt x="0" y="218970"/>
                  </a:lnTo>
                  <a:lnTo>
                    <a:pt x="104011" y="218970"/>
                  </a:lnTo>
                  <a:cubicBezTo>
                    <a:pt x="154729" y="218970"/>
                    <a:pt x="209310" y="184795"/>
                    <a:pt x="209310" y="109740"/>
                  </a:cubicBezTo>
                  <a:cubicBezTo>
                    <a:pt x="209310" y="56891"/>
                    <a:pt x="176357" y="0"/>
                    <a:pt x="104011" y="0"/>
                  </a:cubicBezTo>
                  <a:close/>
                  <a:moveTo>
                    <a:pt x="100658" y="163811"/>
                  </a:moveTo>
                  <a:lnTo>
                    <a:pt x="61065" y="164011"/>
                  </a:lnTo>
                  <a:lnTo>
                    <a:pt x="61065" y="55536"/>
                  </a:lnTo>
                  <a:lnTo>
                    <a:pt x="100658" y="55536"/>
                  </a:lnTo>
                  <a:cubicBezTo>
                    <a:pt x="128238" y="55536"/>
                    <a:pt x="144692" y="76365"/>
                    <a:pt x="144692" y="111228"/>
                  </a:cubicBezTo>
                  <a:cubicBezTo>
                    <a:pt x="144714" y="147534"/>
                    <a:pt x="122597" y="163811"/>
                    <a:pt x="100658" y="163811"/>
                  </a:cubicBezTo>
                  <a:close/>
                </a:path>
              </a:pathLst>
            </a:custGeom>
            <a:grpFill/>
            <a:ln w="2219" cap="flat">
              <a:noFill/>
              <a:prstDash val="solid"/>
              <a:miter/>
            </a:ln>
          </p:spPr>
          <p:txBody>
            <a:bodyPr rtlCol="0" anchor="ctr"/>
            <a:lstStyle/>
            <a:p>
              <a:endParaRPr lang="en-US"/>
            </a:p>
          </p:txBody>
        </p:sp>
        <p:sp>
          <p:nvSpPr>
            <p:cNvPr id="12" name="Forme libre : forme 11">
              <a:extLst>
                <a:ext uri="{FF2B5EF4-FFF2-40B4-BE49-F238E27FC236}">
                  <a16:creationId xmlns:a16="http://schemas.microsoft.com/office/drawing/2014/main" id="{C88D3E8F-DD1A-D58D-67DD-FB5EA7317171}"/>
                </a:ext>
              </a:extLst>
            </p:cNvPr>
            <p:cNvSpPr/>
            <p:nvPr/>
          </p:nvSpPr>
          <p:spPr>
            <a:xfrm>
              <a:off x="8593947" y="2000465"/>
              <a:ext cx="228717" cy="225853"/>
            </a:xfrm>
            <a:custGeom>
              <a:avLst/>
              <a:gdLst>
                <a:gd name="connsiteX0" fmla="*/ 114337 w 228717"/>
                <a:gd name="connsiteY0" fmla="*/ 0 h 225853"/>
                <a:gd name="connsiteX1" fmla="*/ 0 w 228717"/>
                <a:gd name="connsiteY1" fmla="*/ 112916 h 225853"/>
                <a:gd name="connsiteX2" fmla="*/ 114337 w 228717"/>
                <a:gd name="connsiteY2" fmla="*/ 225854 h 225853"/>
                <a:gd name="connsiteX3" fmla="*/ 228718 w 228717"/>
                <a:gd name="connsiteY3" fmla="*/ 112916 h 225853"/>
                <a:gd name="connsiteX4" fmla="*/ 114337 w 228717"/>
                <a:gd name="connsiteY4" fmla="*/ 0 h 225853"/>
                <a:gd name="connsiteX5" fmla="*/ 114337 w 228717"/>
                <a:gd name="connsiteY5" fmla="*/ 167142 h 225853"/>
                <a:gd name="connsiteX6" fmla="*/ 64552 w 228717"/>
                <a:gd name="connsiteY6" fmla="*/ 112916 h 225853"/>
                <a:gd name="connsiteX7" fmla="*/ 114337 w 228717"/>
                <a:gd name="connsiteY7" fmla="*/ 58712 h 225853"/>
                <a:gd name="connsiteX8" fmla="*/ 164144 w 228717"/>
                <a:gd name="connsiteY8" fmla="*/ 112916 h 225853"/>
                <a:gd name="connsiteX9" fmla="*/ 114337 w 228717"/>
                <a:gd name="connsiteY9" fmla="*/ 167142 h 225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717" h="225853">
                  <a:moveTo>
                    <a:pt x="114337" y="0"/>
                  </a:moveTo>
                  <a:cubicBezTo>
                    <a:pt x="49163" y="0"/>
                    <a:pt x="0" y="48542"/>
                    <a:pt x="0" y="112916"/>
                  </a:cubicBezTo>
                  <a:cubicBezTo>
                    <a:pt x="0" y="178356"/>
                    <a:pt x="48075" y="225854"/>
                    <a:pt x="114337" y="225854"/>
                  </a:cubicBezTo>
                  <a:cubicBezTo>
                    <a:pt x="180621" y="225854"/>
                    <a:pt x="228718" y="178356"/>
                    <a:pt x="228718" y="112916"/>
                  </a:cubicBezTo>
                  <a:cubicBezTo>
                    <a:pt x="228718" y="48542"/>
                    <a:pt x="179532" y="0"/>
                    <a:pt x="114337" y="0"/>
                  </a:cubicBezTo>
                  <a:close/>
                  <a:moveTo>
                    <a:pt x="114337" y="167142"/>
                  </a:moveTo>
                  <a:cubicBezTo>
                    <a:pt x="85492" y="167142"/>
                    <a:pt x="64552" y="144337"/>
                    <a:pt x="64552" y="112916"/>
                  </a:cubicBezTo>
                  <a:cubicBezTo>
                    <a:pt x="64552" y="81517"/>
                    <a:pt x="85492" y="58712"/>
                    <a:pt x="114337" y="58712"/>
                  </a:cubicBezTo>
                  <a:cubicBezTo>
                    <a:pt x="143204" y="58712"/>
                    <a:pt x="164144" y="81517"/>
                    <a:pt x="164144" y="112916"/>
                  </a:cubicBezTo>
                  <a:cubicBezTo>
                    <a:pt x="164166" y="144337"/>
                    <a:pt x="143204" y="167142"/>
                    <a:pt x="114337" y="167142"/>
                  </a:cubicBezTo>
                  <a:close/>
                </a:path>
              </a:pathLst>
            </a:custGeom>
            <a:grpFill/>
            <a:ln w="2219" cap="flat">
              <a:noFill/>
              <a:prstDash val="solid"/>
              <a:miter/>
            </a:ln>
          </p:spPr>
          <p:txBody>
            <a:bodyPr rtlCol="0" anchor="ctr"/>
            <a:lstStyle/>
            <a:p>
              <a:endParaRPr lang="en-US"/>
            </a:p>
          </p:txBody>
        </p:sp>
        <p:sp>
          <p:nvSpPr>
            <p:cNvPr id="13" name="Forme libre : forme 12">
              <a:extLst>
                <a:ext uri="{FF2B5EF4-FFF2-40B4-BE49-F238E27FC236}">
                  <a16:creationId xmlns:a16="http://schemas.microsoft.com/office/drawing/2014/main" id="{EB6C2951-D591-6B56-F1EC-2060C9F1318B}"/>
                </a:ext>
              </a:extLst>
            </p:cNvPr>
            <p:cNvSpPr/>
            <p:nvPr/>
          </p:nvSpPr>
          <p:spPr>
            <a:xfrm>
              <a:off x="8131915" y="2003885"/>
              <a:ext cx="206157" cy="222411"/>
            </a:xfrm>
            <a:custGeom>
              <a:avLst/>
              <a:gdLst>
                <a:gd name="connsiteX0" fmla="*/ 144381 w 206157"/>
                <a:gd name="connsiteY0" fmla="*/ 115425 h 222411"/>
                <a:gd name="connsiteX1" fmla="*/ 102612 w 206157"/>
                <a:gd name="connsiteY1" fmla="*/ 164344 h 222411"/>
                <a:gd name="connsiteX2" fmla="*/ 61776 w 206157"/>
                <a:gd name="connsiteY2" fmla="*/ 115425 h 222411"/>
                <a:gd name="connsiteX3" fmla="*/ 61776 w 206157"/>
                <a:gd name="connsiteY3" fmla="*/ 0 h 222411"/>
                <a:gd name="connsiteX4" fmla="*/ 0 w 206157"/>
                <a:gd name="connsiteY4" fmla="*/ 0 h 222411"/>
                <a:gd name="connsiteX5" fmla="*/ 0 w 206157"/>
                <a:gd name="connsiteY5" fmla="*/ 119600 h 222411"/>
                <a:gd name="connsiteX6" fmla="*/ 102834 w 206157"/>
                <a:gd name="connsiteY6" fmla="*/ 222412 h 222411"/>
                <a:gd name="connsiteX7" fmla="*/ 206157 w 206157"/>
                <a:gd name="connsiteY7" fmla="*/ 119600 h 222411"/>
                <a:gd name="connsiteX8" fmla="*/ 206157 w 206157"/>
                <a:gd name="connsiteY8" fmla="*/ 0 h 222411"/>
                <a:gd name="connsiteX9" fmla="*/ 144381 w 206157"/>
                <a:gd name="connsiteY9" fmla="*/ 0 h 222411"/>
                <a:gd name="connsiteX10" fmla="*/ 144381 w 206157"/>
                <a:gd name="connsiteY10" fmla="*/ 115425 h 222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6157" h="222411">
                  <a:moveTo>
                    <a:pt x="144381" y="115425"/>
                  </a:moveTo>
                  <a:cubicBezTo>
                    <a:pt x="144381" y="137742"/>
                    <a:pt x="137142" y="164344"/>
                    <a:pt x="102612" y="164344"/>
                  </a:cubicBezTo>
                  <a:cubicBezTo>
                    <a:pt x="68860" y="164344"/>
                    <a:pt x="61776" y="137742"/>
                    <a:pt x="61776" y="115425"/>
                  </a:cubicBezTo>
                  <a:lnTo>
                    <a:pt x="61776" y="0"/>
                  </a:lnTo>
                  <a:lnTo>
                    <a:pt x="0" y="0"/>
                  </a:lnTo>
                  <a:lnTo>
                    <a:pt x="0" y="119600"/>
                  </a:lnTo>
                  <a:cubicBezTo>
                    <a:pt x="0" y="167031"/>
                    <a:pt x="26935" y="222412"/>
                    <a:pt x="102834" y="222412"/>
                  </a:cubicBezTo>
                  <a:cubicBezTo>
                    <a:pt x="165610" y="222412"/>
                    <a:pt x="206157" y="182064"/>
                    <a:pt x="206157" y="119600"/>
                  </a:cubicBezTo>
                  <a:lnTo>
                    <a:pt x="206157" y="0"/>
                  </a:lnTo>
                  <a:lnTo>
                    <a:pt x="144381" y="0"/>
                  </a:lnTo>
                  <a:lnTo>
                    <a:pt x="144381" y="115425"/>
                  </a:lnTo>
                  <a:close/>
                </a:path>
              </a:pathLst>
            </a:custGeom>
            <a:grpFill/>
            <a:ln w="2219" cap="flat">
              <a:noFill/>
              <a:prstDash val="solid"/>
              <a:miter/>
            </a:ln>
          </p:spPr>
          <p:txBody>
            <a:bodyPr rtlCol="0" anchor="ctr"/>
            <a:lstStyle/>
            <a:p>
              <a:endParaRPr lang="en-US"/>
            </a:p>
          </p:txBody>
        </p:sp>
        <p:sp>
          <p:nvSpPr>
            <p:cNvPr id="14" name="Forme libre : forme 13">
              <a:extLst>
                <a:ext uri="{FF2B5EF4-FFF2-40B4-BE49-F238E27FC236}">
                  <a16:creationId xmlns:a16="http://schemas.microsoft.com/office/drawing/2014/main" id="{4E161316-87CB-F898-F560-063788D1BDF4}"/>
                </a:ext>
              </a:extLst>
            </p:cNvPr>
            <p:cNvSpPr/>
            <p:nvPr/>
          </p:nvSpPr>
          <p:spPr>
            <a:xfrm>
              <a:off x="8332032" y="1718009"/>
              <a:ext cx="240509" cy="218969"/>
            </a:xfrm>
            <a:custGeom>
              <a:avLst/>
              <a:gdLst>
                <a:gd name="connsiteX0" fmla="*/ 76743 w 240509"/>
                <a:gd name="connsiteY0" fmla="*/ 187571 h 218969"/>
                <a:gd name="connsiteX1" fmla="*/ 163633 w 240509"/>
                <a:gd name="connsiteY1" fmla="*/ 187571 h 218969"/>
                <a:gd name="connsiteX2" fmla="*/ 173493 w 240509"/>
                <a:gd name="connsiteY2" fmla="*/ 218970 h 218969"/>
                <a:gd name="connsiteX3" fmla="*/ 240509 w 240509"/>
                <a:gd name="connsiteY3" fmla="*/ 218970 h 218969"/>
                <a:gd name="connsiteX4" fmla="*/ 158659 w 240509"/>
                <a:gd name="connsiteY4" fmla="*/ 0 h 218969"/>
                <a:gd name="connsiteX5" fmla="*/ 81206 w 240509"/>
                <a:gd name="connsiteY5" fmla="*/ 0 h 218969"/>
                <a:gd name="connsiteX6" fmla="*/ 0 w 240509"/>
                <a:gd name="connsiteY6" fmla="*/ 218948 h 218969"/>
                <a:gd name="connsiteX7" fmla="*/ 67017 w 240509"/>
                <a:gd name="connsiteY7" fmla="*/ 218970 h 218969"/>
                <a:gd name="connsiteX8" fmla="*/ 76743 w 240509"/>
                <a:gd name="connsiteY8" fmla="*/ 187571 h 218969"/>
                <a:gd name="connsiteX9" fmla="*/ 125018 w 240509"/>
                <a:gd name="connsiteY9" fmla="*/ 64485 h 218969"/>
                <a:gd name="connsiteX10" fmla="*/ 147268 w 240509"/>
                <a:gd name="connsiteY10" fmla="*/ 135388 h 218969"/>
                <a:gd name="connsiteX11" fmla="*/ 92931 w 240509"/>
                <a:gd name="connsiteY11" fmla="*/ 135388 h 218969"/>
                <a:gd name="connsiteX12" fmla="*/ 114892 w 240509"/>
                <a:gd name="connsiteY12" fmla="*/ 64485 h 218969"/>
                <a:gd name="connsiteX13" fmla="*/ 125018 w 240509"/>
                <a:gd name="connsiteY13" fmla="*/ 64485 h 21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0509" h="218969">
                  <a:moveTo>
                    <a:pt x="76743" y="187571"/>
                  </a:moveTo>
                  <a:lnTo>
                    <a:pt x="163633" y="187571"/>
                  </a:lnTo>
                  <a:lnTo>
                    <a:pt x="173493" y="218970"/>
                  </a:lnTo>
                  <a:lnTo>
                    <a:pt x="240509" y="218970"/>
                  </a:lnTo>
                  <a:lnTo>
                    <a:pt x="158659" y="0"/>
                  </a:lnTo>
                  <a:lnTo>
                    <a:pt x="81206" y="0"/>
                  </a:lnTo>
                  <a:lnTo>
                    <a:pt x="0" y="218948"/>
                  </a:lnTo>
                  <a:lnTo>
                    <a:pt x="67017" y="218970"/>
                  </a:lnTo>
                  <a:lnTo>
                    <a:pt x="76743" y="187571"/>
                  </a:lnTo>
                  <a:close/>
                  <a:moveTo>
                    <a:pt x="125018" y="64485"/>
                  </a:moveTo>
                  <a:lnTo>
                    <a:pt x="147268" y="135388"/>
                  </a:lnTo>
                  <a:lnTo>
                    <a:pt x="92931" y="135388"/>
                  </a:lnTo>
                  <a:lnTo>
                    <a:pt x="114892" y="64485"/>
                  </a:lnTo>
                  <a:lnTo>
                    <a:pt x="125018" y="64485"/>
                  </a:lnTo>
                  <a:close/>
                </a:path>
              </a:pathLst>
            </a:custGeom>
            <a:grpFill/>
            <a:ln w="2219" cap="flat">
              <a:noFill/>
              <a:prstDash val="solid"/>
              <a:miter/>
            </a:ln>
          </p:spPr>
          <p:txBody>
            <a:bodyPr rtlCol="0" anchor="ctr"/>
            <a:lstStyle/>
            <a:p>
              <a:endParaRPr lang="en-US"/>
            </a:p>
          </p:txBody>
        </p:sp>
        <p:sp>
          <p:nvSpPr>
            <p:cNvPr id="15" name="Forme libre : forme 14">
              <a:extLst>
                <a:ext uri="{FF2B5EF4-FFF2-40B4-BE49-F238E27FC236}">
                  <a16:creationId xmlns:a16="http://schemas.microsoft.com/office/drawing/2014/main" id="{3DC26D67-B503-9D34-5D36-4DB2AF5FEE27}"/>
                </a:ext>
              </a:extLst>
            </p:cNvPr>
            <p:cNvSpPr/>
            <p:nvPr/>
          </p:nvSpPr>
          <p:spPr>
            <a:xfrm>
              <a:off x="8131915" y="1717987"/>
              <a:ext cx="190657" cy="218992"/>
            </a:xfrm>
            <a:custGeom>
              <a:avLst/>
              <a:gdLst>
                <a:gd name="connsiteX0" fmla="*/ 61088 w 190657"/>
                <a:gd name="connsiteY0" fmla="*/ 155329 h 218992"/>
                <a:gd name="connsiteX1" fmla="*/ 69881 w 190657"/>
                <a:gd name="connsiteY1" fmla="*/ 155329 h 218992"/>
                <a:gd name="connsiteX2" fmla="*/ 190658 w 190657"/>
                <a:gd name="connsiteY2" fmla="*/ 218992 h 218992"/>
                <a:gd name="connsiteX3" fmla="*/ 190658 w 190657"/>
                <a:gd name="connsiteY3" fmla="*/ 165654 h 218992"/>
                <a:gd name="connsiteX4" fmla="*/ 127327 w 190657"/>
                <a:gd name="connsiteY4" fmla="*/ 149377 h 218992"/>
                <a:gd name="connsiteX5" fmla="*/ 180288 w 190657"/>
                <a:gd name="connsiteY5" fmla="*/ 76165 h 218992"/>
                <a:gd name="connsiteX6" fmla="*/ 97372 w 190657"/>
                <a:gd name="connsiteY6" fmla="*/ 0 h 218992"/>
                <a:gd name="connsiteX7" fmla="*/ 0 w 190657"/>
                <a:gd name="connsiteY7" fmla="*/ 0 h 218992"/>
                <a:gd name="connsiteX8" fmla="*/ 0 w 190657"/>
                <a:gd name="connsiteY8" fmla="*/ 218970 h 218992"/>
                <a:gd name="connsiteX9" fmla="*/ 61088 w 190657"/>
                <a:gd name="connsiteY9" fmla="*/ 218970 h 218992"/>
                <a:gd name="connsiteX10" fmla="*/ 61088 w 190657"/>
                <a:gd name="connsiteY10" fmla="*/ 155329 h 218992"/>
                <a:gd name="connsiteX11" fmla="*/ 61088 w 190657"/>
                <a:gd name="connsiteY11" fmla="*/ 51140 h 218992"/>
                <a:gd name="connsiteX12" fmla="*/ 86047 w 190657"/>
                <a:gd name="connsiteY12" fmla="*/ 51140 h 218992"/>
                <a:gd name="connsiteX13" fmla="*/ 117890 w 190657"/>
                <a:gd name="connsiteY13" fmla="*/ 77631 h 218992"/>
                <a:gd name="connsiteX14" fmla="*/ 86047 w 190657"/>
                <a:gd name="connsiteY14" fmla="*/ 104122 h 218992"/>
                <a:gd name="connsiteX15" fmla="*/ 61088 w 190657"/>
                <a:gd name="connsiteY15" fmla="*/ 104122 h 218992"/>
                <a:gd name="connsiteX16" fmla="*/ 61088 w 190657"/>
                <a:gd name="connsiteY16" fmla="*/ 51140 h 218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0657" h="218992">
                  <a:moveTo>
                    <a:pt x="61088" y="155329"/>
                  </a:moveTo>
                  <a:lnTo>
                    <a:pt x="69881" y="155329"/>
                  </a:lnTo>
                  <a:cubicBezTo>
                    <a:pt x="87201" y="195343"/>
                    <a:pt x="129392" y="218992"/>
                    <a:pt x="190658" y="218992"/>
                  </a:cubicBezTo>
                  <a:lnTo>
                    <a:pt x="190658" y="165654"/>
                  </a:lnTo>
                  <a:cubicBezTo>
                    <a:pt x="164366" y="165654"/>
                    <a:pt x="140961" y="161435"/>
                    <a:pt x="127327" y="149377"/>
                  </a:cubicBezTo>
                  <a:cubicBezTo>
                    <a:pt x="161102" y="138430"/>
                    <a:pt x="180288" y="112738"/>
                    <a:pt x="180288" y="76165"/>
                  </a:cubicBezTo>
                  <a:cubicBezTo>
                    <a:pt x="180288" y="29556"/>
                    <a:pt x="146202" y="0"/>
                    <a:pt x="97372" y="0"/>
                  </a:cubicBezTo>
                  <a:lnTo>
                    <a:pt x="0" y="0"/>
                  </a:lnTo>
                  <a:lnTo>
                    <a:pt x="0" y="218970"/>
                  </a:lnTo>
                  <a:lnTo>
                    <a:pt x="61088" y="218970"/>
                  </a:lnTo>
                  <a:lnTo>
                    <a:pt x="61088" y="155329"/>
                  </a:lnTo>
                  <a:close/>
                  <a:moveTo>
                    <a:pt x="61088" y="51140"/>
                  </a:moveTo>
                  <a:lnTo>
                    <a:pt x="86047" y="51140"/>
                  </a:lnTo>
                  <a:cubicBezTo>
                    <a:pt x="107164" y="51140"/>
                    <a:pt x="117890" y="60044"/>
                    <a:pt x="117890" y="77631"/>
                  </a:cubicBezTo>
                  <a:cubicBezTo>
                    <a:pt x="117890" y="94707"/>
                    <a:pt x="106587" y="104122"/>
                    <a:pt x="86047" y="104122"/>
                  </a:cubicBezTo>
                  <a:lnTo>
                    <a:pt x="61088" y="104122"/>
                  </a:lnTo>
                  <a:lnTo>
                    <a:pt x="61088" y="51140"/>
                  </a:lnTo>
                  <a:close/>
                </a:path>
              </a:pathLst>
            </a:custGeom>
            <a:grpFill/>
            <a:ln w="2219" cap="flat">
              <a:noFill/>
              <a:prstDash val="solid"/>
              <a:miter/>
            </a:ln>
          </p:spPr>
          <p:txBody>
            <a:bodyPr rtlCol="0" anchor="ctr"/>
            <a:lstStyle/>
            <a:p>
              <a:endParaRPr lang="en-US"/>
            </a:p>
          </p:txBody>
        </p:sp>
        <p:sp>
          <p:nvSpPr>
            <p:cNvPr id="16" name="Forme libre : forme 15">
              <a:extLst>
                <a:ext uri="{FF2B5EF4-FFF2-40B4-BE49-F238E27FC236}">
                  <a16:creationId xmlns:a16="http://schemas.microsoft.com/office/drawing/2014/main" id="{8848445F-6C77-A8A6-D5CC-387C0BAE27C2}"/>
                </a:ext>
              </a:extLst>
            </p:cNvPr>
            <p:cNvSpPr/>
            <p:nvPr/>
          </p:nvSpPr>
          <p:spPr>
            <a:xfrm>
              <a:off x="8820778" y="1714523"/>
              <a:ext cx="217437" cy="225853"/>
            </a:xfrm>
            <a:custGeom>
              <a:avLst/>
              <a:gdLst>
                <a:gd name="connsiteX0" fmla="*/ 159703 w 217437"/>
                <a:gd name="connsiteY0" fmla="*/ 128238 h 225853"/>
                <a:gd name="connsiteX1" fmla="*/ 113049 w 217437"/>
                <a:gd name="connsiteY1" fmla="*/ 167275 h 225853"/>
                <a:gd name="connsiteX2" fmla="*/ 64485 w 217437"/>
                <a:gd name="connsiteY2" fmla="*/ 112938 h 225853"/>
                <a:gd name="connsiteX3" fmla="*/ 113049 w 217437"/>
                <a:gd name="connsiteY3" fmla="*/ 58601 h 225853"/>
                <a:gd name="connsiteX4" fmla="*/ 159703 w 217437"/>
                <a:gd name="connsiteY4" fmla="*/ 98504 h 225853"/>
                <a:gd name="connsiteX5" fmla="*/ 160502 w 217437"/>
                <a:gd name="connsiteY5" fmla="*/ 101546 h 225853"/>
                <a:gd name="connsiteX6" fmla="*/ 215373 w 217437"/>
                <a:gd name="connsiteY6" fmla="*/ 68171 h 225853"/>
                <a:gd name="connsiteX7" fmla="*/ 214529 w 217437"/>
                <a:gd name="connsiteY7" fmla="*/ 66284 h 225853"/>
                <a:gd name="connsiteX8" fmla="*/ 113271 w 217437"/>
                <a:gd name="connsiteY8" fmla="*/ 0 h 225853"/>
                <a:gd name="connsiteX9" fmla="*/ 0 w 217437"/>
                <a:gd name="connsiteY9" fmla="*/ 112916 h 225853"/>
                <a:gd name="connsiteX10" fmla="*/ 113271 w 217437"/>
                <a:gd name="connsiteY10" fmla="*/ 225854 h 225853"/>
                <a:gd name="connsiteX11" fmla="*/ 216616 w 217437"/>
                <a:gd name="connsiteY11" fmla="*/ 155773 h 225853"/>
                <a:gd name="connsiteX12" fmla="*/ 217438 w 217437"/>
                <a:gd name="connsiteY12" fmla="*/ 153752 h 225853"/>
                <a:gd name="connsiteX13" fmla="*/ 160436 w 217437"/>
                <a:gd name="connsiteY13" fmla="*/ 125417 h 225853"/>
                <a:gd name="connsiteX14" fmla="*/ 159703 w 217437"/>
                <a:gd name="connsiteY14" fmla="*/ 128238 h 225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7437" h="225853">
                  <a:moveTo>
                    <a:pt x="159703" y="128238"/>
                  </a:moveTo>
                  <a:cubicBezTo>
                    <a:pt x="153574" y="151598"/>
                    <a:pt x="134833" y="167275"/>
                    <a:pt x="113049" y="167275"/>
                  </a:cubicBezTo>
                  <a:cubicBezTo>
                    <a:pt x="85825" y="167275"/>
                    <a:pt x="64485" y="143404"/>
                    <a:pt x="64485" y="112938"/>
                  </a:cubicBezTo>
                  <a:cubicBezTo>
                    <a:pt x="64485" y="81961"/>
                    <a:pt x="85358" y="58601"/>
                    <a:pt x="113049" y="58601"/>
                  </a:cubicBezTo>
                  <a:cubicBezTo>
                    <a:pt x="138097" y="58601"/>
                    <a:pt x="154529" y="78652"/>
                    <a:pt x="159703" y="98504"/>
                  </a:cubicBezTo>
                  <a:lnTo>
                    <a:pt x="160502" y="101546"/>
                  </a:lnTo>
                  <a:lnTo>
                    <a:pt x="215373" y="68171"/>
                  </a:lnTo>
                  <a:lnTo>
                    <a:pt x="214529" y="66284"/>
                  </a:lnTo>
                  <a:cubicBezTo>
                    <a:pt x="196142" y="25403"/>
                    <a:pt x="157349" y="0"/>
                    <a:pt x="113271" y="0"/>
                  </a:cubicBezTo>
                  <a:cubicBezTo>
                    <a:pt x="47631" y="0"/>
                    <a:pt x="0" y="47498"/>
                    <a:pt x="0" y="112916"/>
                  </a:cubicBezTo>
                  <a:cubicBezTo>
                    <a:pt x="0" y="178356"/>
                    <a:pt x="47631" y="225854"/>
                    <a:pt x="113271" y="225854"/>
                  </a:cubicBezTo>
                  <a:cubicBezTo>
                    <a:pt x="162079" y="225854"/>
                    <a:pt x="197808" y="201627"/>
                    <a:pt x="216616" y="155773"/>
                  </a:cubicBezTo>
                  <a:lnTo>
                    <a:pt x="217438" y="153752"/>
                  </a:lnTo>
                  <a:lnTo>
                    <a:pt x="160436" y="125417"/>
                  </a:lnTo>
                  <a:lnTo>
                    <a:pt x="159703" y="128238"/>
                  </a:lnTo>
                  <a:close/>
                </a:path>
              </a:pathLst>
            </a:custGeom>
            <a:grpFill/>
            <a:ln w="2219" cap="flat">
              <a:noFill/>
              <a:prstDash val="solid"/>
              <a:miter/>
            </a:ln>
          </p:spPr>
          <p:txBody>
            <a:bodyPr rtlCol="0" anchor="ctr"/>
            <a:lstStyle/>
            <a:p>
              <a:endParaRPr lang="en-US"/>
            </a:p>
          </p:txBody>
        </p:sp>
        <p:sp>
          <p:nvSpPr>
            <p:cNvPr id="17" name="Forme libre : forme 16">
              <a:extLst>
                <a:ext uri="{FF2B5EF4-FFF2-40B4-BE49-F238E27FC236}">
                  <a16:creationId xmlns:a16="http://schemas.microsoft.com/office/drawing/2014/main" id="{A7F8D972-5026-BBBC-23F8-58D5D3B490DB}"/>
                </a:ext>
              </a:extLst>
            </p:cNvPr>
            <p:cNvSpPr/>
            <p:nvPr/>
          </p:nvSpPr>
          <p:spPr>
            <a:xfrm>
              <a:off x="7937926" y="2003885"/>
              <a:ext cx="168740" cy="222411"/>
            </a:xfrm>
            <a:custGeom>
              <a:avLst/>
              <a:gdLst>
                <a:gd name="connsiteX0" fmla="*/ 0 w 168740"/>
                <a:gd name="connsiteY0" fmla="*/ 57513 h 222411"/>
                <a:gd name="connsiteX1" fmla="*/ 104988 w 168740"/>
                <a:gd name="connsiteY1" fmla="*/ 57535 h 222411"/>
                <a:gd name="connsiteX2" fmla="*/ 0 w 168740"/>
                <a:gd name="connsiteY2" fmla="*/ 159747 h 222411"/>
                <a:gd name="connsiteX3" fmla="*/ 0 w 168740"/>
                <a:gd name="connsiteY3" fmla="*/ 222412 h 222411"/>
                <a:gd name="connsiteX4" fmla="*/ 162057 w 168740"/>
                <a:gd name="connsiteY4" fmla="*/ 106631 h 222411"/>
                <a:gd name="connsiteX5" fmla="*/ 168741 w 168740"/>
                <a:gd name="connsiteY5" fmla="*/ 15588 h 222411"/>
                <a:gd name="connsiteX6" fmla="*/ 168741 w 168740"/>
                <a:gd name="connsiteY6" fmla="*/ 0 h 222411"/>
                <a:gd name="connsiteX7" fmla="*/ 0 w 168740"/>
                <a:gd name="connsiteY7" fmla="*/ 0 h 222411"/>
                <a:gd name="connsiteX8" fmla="*/ 0 w 168740"/>
                <a:gd name="connsiteY8" fmla="*/ 57513 h 222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740" h="222411">
                  <a:moveTo>
                    <a:pt x="0" y="57513"/>
                  </a:moveTo>
                  <a:lnTo>
                    <a:pt x="104988" y="57535"/>
                  </a:lnTo>
                  <a:cubicBezTo>
                    <a:pt x="104988" y="108563"/>
                    <a:pt x="74278" y="159747"/>
                    <a:pt x="0" y="159747"/>
                  </a:cubicBezTo>
                  <a:lnTo>
                    <a:pt x="0" y="222412"/>
                  </a:lnTo>
                  <a:cubicBezTo>
                    <a:pt x="91687" y="222412"/>
                    <a:pt x="147845" y="166942"/>
                    <a:pt x="162057" y="106631"/>
                  </a:cubicBezTo>
                  <a:cubicBezTo>
                    <a:pt x="167697" y="82649"/>
                    <a:pt x="168741" y="60910"/>
                    <a:pt x="168741" y="15588"/>
                  </a:cubicBezTo>
                  <a:lnTo>
                    <a:pt x="168741" y="0"/>
                  </a:lnTo>
                  <a:lnTo>
                    <a:pt x="0" y="0"/>
                  </a:lnTo>
                  <a:lnTo>
                    <a:pt x="0" y="57513"/>
                  </a:lnTo>
                  <a:close/>
                </a:path>
              </a:pathLst>
            </a:custGeom>
            <a:grpFill/>
            <a:ln w="2219" cap="flat">
              <a:noFill/>
              <a:prstDash val="solid"/>
              <a:miter/>
            </a:ln>
          </p:spPr>
          <p:txBody>
            <a:bodyPr rtlCol="0" anchor="ctr"/>
            <a:lstStyle/>
            <a:p>
              <a:endParaRPr lang="en-US"/>
            </a:p>
          </p:txBody>
        </p:sp>
        <p:sp>
          <p:nvSpPr>
            <p:cNvPr id="18" name="Forme libre : forme 17">
              <a:extLst>
                <a:ext uri="{FF2B5EF4-FFF2-40B4-BE49-F238E27FC236}">
                  <a16:creationId xmlns:a16="http://schemas.microsoft.com/office/drawing/2014/main" id="{63DA9787-8F20-76E3-795C-A2A865C85954}"/>
                </a:ext>
              </a:extLst>
            </p:cNvPr>
            <p:cNvSpPr/>
            <p:nvPr/>
          </p:nvSpPr>
          <p:spPr>
            <a:xfrm>
              <a:off x="7452267" y="1620581"/>
              <a:ext cx="394838" cy="290106"/>
            </a:xfrm>
            <a:custGeom>
              <a:avLst/>
              <a:gdLst>
                <a:gd name="connsiteX0" fmla="*/ 36861 w 394838"/>
                <a:gd name="connsiteY0" fmla="*/ 744 h 290106"/>
                <a:gd name="connsiteX1" fmla="*/ 0 w 394838"/>
                <a:gd name="connsiteY1" fmla="*/ 149656 h 290106"/>
                <a:gd name="connsiteX2" fmla="*/ 297134 w 394838"/>
                <a:gd name="connsiteY2" fmla="*/ 290106 h 290106"/>
                <a:gd name="connsiteX3" fmla="*/ 394838 w 394838"/>
                <a:gd name="connsiteY3" fmla="*/ 230684 h 290106"/>
                <a:gd name="connsiteX4" fmla="*/ 36861 w 394838"/>
                <a:gd name="connsiteY4" fmla="*/ 744 h 2901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4838" h="290106">
                  <a:moveTo>
                    <a:pt x="36861" y="744"/>
                  </a:moveTo>
                  <a:lnTo>
                    <a:pt x="0" y="149656"/>
                  </a:lnTo>
                  <a:cubicBezTo>
                    <a:pt x="140828" y="127628"/>
                    <a:pt x="249458" y="184030"/>
                    <a:pt x="297134" y="290106"/>
                  </a:cubicBezTo>
                  <a:lnTo>
                    <a:pt x="394838" y="230684"/>
                  </a:lnTo>
                  <a:cubicBezTo>
                    <a:pt x="342922" y="92520"/>
                    <a:pt x="219836" y="-9781"/>
                    <a:pt x="36861" y="744"/>
                  </a:cubicBezTo>
                  <a:close/>
                </a:path>
              </a:pathLst>
            </a:custGeom>
            <a:grpFill/>
            <a:ln w="2219" cap="flat">
              <a:noFill/>
              <a:prstDash val="solid"/>
              <a:miter/>
            </a:ln>
          </p:spPr>
          <p:txBody>
            <a:bodyPr rtlCol="0" anchor="ctr"/>
            <a:lstStyle/>
            <a:p>
              <a:endParaRPr lang="en-US"/>
            </a:p>
          </p:txBody>
        </p:sp>
        <p:sp>
          <p:nvSpPr>
            <p:cNvPr id="19" name="Forme libre : forme 18">
              <a:extLst>
                <a:ext uri="{FF2B5EF4-FFF2-40B4-BE49-F238E27FC236}">
                  <a16:creationId xmlns:a16="http://schemas.microsoft.com/office/drawing/2014/main" id="{277E9654-7685-C48E-27BC-BFC69B508E95}"/>
                </a:ext>
              </a:extLst>
            </p:cNvPr>
            <p:cNvSpPr/>
            <p:nvPr/>
          </p:nvSpPr>
          <p:spPr>
            <a:xfrm>
              <a:off x="7443242" y="1848124"/>
              <a:ext cx="341931" cy="459378"/>
            </a:xfrm>
            <a:custGeom>
              <a:avLst/>
              <a:gdLst>
                <a:gd name="connsiteX0" fmla="*/ 165242 w 341931"/>
                <a:gd name="connsiteY0" fmla="*/ 125672 h 459378"/>
                <a:gd name="connsiteX1" fmla="*/ 252954 w 341931"/>
                <a:gd name="connsiteY1" fmla="*/ 183429 h 459378"/>
                <a:gd name="connsiteX2" fmla="*/ 341932 w 341931"/>
                <a:gd name="connsiteY2" fmla="*/ 129180 h 459378"/>
                <a:gd name="connsiteX3" fmla="*/ 90764 w 341931"/>
                <a:gd name="connsiteY3" fmla="*/ 23548 h 459378"/>
                <a:gd name="connsiteX4" fmla="*/ 12689 w 341931"/>
                <a:gd name="connsiteY4" fmla="*/ 277958 h 459378"/>
                <a:gd name="connsiteX5" fmla="*/ 136708 w 341931"/>
                <a:gd name="connsiteY5" fmla="*/ 459378 h 459378"/>
                <a:gd name="connsiteX6" fmla="*/ 259705 w 341931"/>
                <a:gd name="connsiteY6" fmla="*/ 378217 h 459378"/>
                <a:gd name="connsiteX7" fmla="*/ 147255 w 341931"/>
                <a:gd name="connsiteY7" fmla="*/ 247270 h 459378"/>
                <a:gd name="connsiteX8" fmla="*/ 165242 w 341931"/>
                <a:gd name="connsiteY8" fmla="*/ 125672 h 459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31" h="459378">
                  <a:moveTo>
                    <a:pt x="165242" y="125672"/>
                  </a:moveTo>
                  <a:cubicBezTo>
                    <a:pt x="198550" y="105021"/>
                    <a:pt x="240697" y="123318"/>
                    <a:pt x="252954" y="183429"/>
                  </a:cubicBezTo>
                  <a:lnTo>
                    <a:pt x="341932" y="129180"/>
                  </a:lnTo>
                  <a:cubicBezTo>
                    <a:pt x="296521" y="165"/>
                    <a:pt x="182695" y="-26237"/>
                    <a:pt x="90764" y="23548"/>
                  </a:cubicBezTo>
                  <a:cubicBezTo>
                    <a:pt x="920" y="72178"/>
                    <a:pt x="-15779" y="180120"/>
                    <a:pt x="12689" y="277958"/>
                  </a:cubicBezTo>
                  <a:cubicBezTo>
                    <a:pt x="34784" y="353901"/>
                    <a:pt x="91897" y="426891"/>
                    <a:pt x="136708" y="459378"/>
                  </a:cubicBezTo>
                  <a:lnTo>
                    <a:pt x="259705" y="378217"/>
                  </a:lnTo>
                  <a:cubicBezTo>
                    <a:pt x="209653" y="343753"/>
                    <a:pt x="165686" y="292925"/>
                    <a:pt x="147255" y="247270"/>
                  </a:cubicBezTo>
                  <a:cubicBezTo>
                    <a:pt x="127892" y="199306"/>
                    <a:pt x="132955" y="145679"/>
                    <a:pt x="165242" y="125672"/>
                  </a:cubicBezTo>
                  <a:close/>
                </a:path>
              </a:pathLst>
            </a:custGeom>
            <a:grpFill/>
            <a:ln w="2219" cap="flat">
              <a:noFill/>
              <a:prstDash val="solid"/>
              <a:miter/>
            </a:ln>
          </p:spPr>
          <p:txBody>
            <a:bodyPr rtlCol="0" anchor="ctr"/>
            <a:lstStyle/>
            <a:p>
              <a:endParaRPr lang="en-US"/>
            </a:p>
          </p:txBody>
        </p:sp>
      </p:grpSp>
    </p:spTree>
    <p:extLst>
      <p:ext uri="{BB962C8B-B14F-4D97-AF65-F5344CB8AC3E}">
        <p14:creationId xmlns:p14="http://schemas.microsoft.com/office/powerpoint/2010/main" val="174887429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29_Title 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12EA41F-6AE1-2A0D-2416-F9B6A9BCC092}"/>
              </a:ext>
            </a:extLst>
          </p:cNvPr>
          <p:cNvSpPr/>
          <p:nvPr userDrawn="1"/>
        </p:nvSpPr>
        <p:spPr>
          <a:xfrm>
            <a:off x="-9415" y="0"/>
            <a:ext cx="12192000" cy="983536"/>
          </a:xfrm>
          <a:prstGeom prst="rect">
            <a:avLst/>
          </a:prstGeom>
          <a:gradFill>
            <a:gsLst>
              <a:gs pos="0">
                <a:srgbClr val="0A0096"/>
              </a:gs>
              <a:gs pos="100000">
                <a:schemeClr val="tx1"/>
              </a:gs>
            </a:gsLst>
            <a:path path="circle">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Espace réservé du texte 24">
            <a:extLst>
              <a:ext uri="{FF2B5EF4-FFF2-40B4-BE49-F238E27FC236}">
                <a16:creationId xmlns:a16="http://schemas.microsoft.com/office/drawing/2014/main" id="{3A639221-F0E0-05C3-6B0F-1ED748B3D788}"/>
              </a:ext>
            </a:extLst>
          </p:cNvPr>
          <p:cNvSpPr>
            <a:spLocks noGrp="1"/>
          </p:cNvSpPr>
          <p:nvPr>
            <p:ph type="body" sz="quarter" idx="18" hasCustomPrompt="1"/>
          </p:nvPr>
        </p:nvSpPr>
        <p:spPr>
          <a:xfrm>
            <a:off x="2020403" y="399419"/>
            <a:ext cx="3067700" cy="341313"/>
          </a:xfrm>
          <a:prstGeom prst="rect">
            <a:avLst/>
          </a:prstGeom>
        </p:spPr>
        <p:txBody>
          <a:bodyPr/>
          <a:lstStyle>
            <a:lvl1pPr marL="0" indent="0">
              <a:buNone/>
              <a:defRPr sz="800" b="1" spc="300">
                <a:solidFill>
                  <a:schemeClr val="bg1"/>
                </a:solidFill>
                <a:latin typeface="Montserrat" panose="00000500000000000000" pitchFamily="2" charset="0"/>
              </a:defRPr>
            </a:lvl1pPr>
            <a:lvl2pPr>
              <a:defRPr>
                <a:latin typeface="Montserrat" panose="00000500000000000000" pitchFamily="2" charset="0"/>
              </a:defRPr>
            </a:lvl2pPr>
            <a:lvl3pPr>
              <a:defRPr>
                <a:latin typeface="Montserrat" panose="00000500000000000000" pitchFamily="2" charset="0"/>
              </a:defRPr>
            </a:lvl3pPr>
            <a:lvl4pPr>
              <a:defRPr>
                <a:latin typeface="Montserrat" panose="00000500000000000000" pitchFamily="2" charset="0"/>
              </a:defRPr>
            </a:lvl4pPr>
            <a:lvl5pPr>
              <a:defRPr>
                <a:latin typeface="Montserrat" panose="00000500000000000000" pitchFamily="2" charset="0"/>
              </a:defRPr>
            </a:lvl5pPr>
          </a:lstStyle>
          <a:p>
            <a:pPr lvl="0"/>
            <a:r>
              <a:rPr lang="fr-FR" dirty="0"/>
              <a:t>TITRE</a:t>
            </a:r>
            <a:endParaRPr lang="en-US" dirty="0"/>
          </a:p>
        </p:txBody>
      </p:sp>
      <p:grpSp>
        <p:nvGrpSpPr>
          <p:cNvPr id="12" name="Graphique 5">
            <a:extLst>
              <a:ext uri="{FF2B5EF4-FFF2-40B4-BE49-F238E27FC236}">
                <a16:creationId xmlns:a16="http://schemas.microsoft.com/office/drawing/2014/main" id="{7C9DC067-E33C-44A9-9A49-3C001F4AF67F}"/>
              </a:ext>
            </a:extLst>
          </p:cNvPr>
          <p:cNvGrpSpPr/>
          <p:nvPr userDrawn="1"/>
        </p:nvGrpSpPr>
        <p:grpSpPr>
          <a:xfrm>
            <a:off x="427731" y="283894"/>
            <a:ext cx="1072833" cy="413356"/>
            <a:chOff x="7443242" y="1620581"/>
            <a:chExt cx="1782855" cy="686921"/>
          </a:xfrm>
          <a:solidFill>
            <a:schemeClr val="bg1"/>
          </a:solidFill>
        </p:grpSpPr>
        <p:sp>
          <p:nvSpPr>
            <p:cNvPr id="13" name="Forme libre : forme 12">
              <a:extLst>
                <a:ext uri="{FF2B5EF4-FFF2-40B4-BE49-F238E27FC236}">
                  <a16:creationId xmlns:a16="http://schemas.microsoft.com/office/drawing/2014/main" id="{8E02538A-1C09-0ACF-0913-FD7FF2C0B587}"/>
                </a:ext>
              </a:extLst>
            </p:cNvPr>
            <p:cNvSpPr/>
            <p:nvPr/>
          </p:nvSpPr>
          <p:spPr>
            <a:xfrm>
              <a:off x="7937926" y="1718009"/>
              <a:ext cx="164565" cy="218969"/>
            </a:xfrm>
            <a:custGeom>
              <a:avLst/>
              <a:gdLst>
                <a:gd name="connsiteX0" fmla="*/ 61043 w 164565"/>
                <a:gd name="connsiteY0" fmla="*/ 148511 h 218969"/>
                <a:gd name="connsiteX1" fmla="*/ 153907 w 164565"/>
                <a:gd name="connsiteY1" fmla="*/ 148511 h 218969"/>
                <a:gd name="connsiteX2" fmla="*/ 153907 w 164565"/>
                <a:gd name="connsiteY2" fmla="*/ 93663 h 218969"/>
                <a:gd name="connsiteX3" fmla="*/ 61043 w 164565"/>
                <a:gd name="connsiteY3" fmla="*/ 93663 h 218969"/>
                <a:gd name="connsiteX4" fmla="*/ 61043 w 164565"/>
                <a:gd name="connsiteY4" fmla="*/ 57513 h 218969"/>
                <a:gd name="connsiteX5" fmla="*/ 164566 w 164565"/>
                <a:gd name="connsiteY5" fmla="*/ 57513 h 218969"/>
                <a:gd name="connsiteX6" fmla="*/ 164566 w 164565"/>
                <a:gd name="connsiteY6" fmla="*/ 0 h 218969"/>
                <a:gd name="connsiteX7" fmla="*/ 0 w 164565"/>
                <a:gd name="connsiteY7" fmla="*/ 0 h 218969"/>
                <a:gd name="connsiteX8" fmla="*/ 0 w 164565"/>
                <a:gd name="connsiteY8" fmla="*/ 218970 h 218969"/>
                <a:gd name="connsiteX9" fmla="*/ 61043 w 164565"/>
                <a:gd name="connsiteY9" fmla="*/ 218970 h 21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565" h="218969">
                  <a:moveTo>
                    <a:pt x="61043" y="148511"/>
                  </a:moveTo>
                  <a:lnTo>
                    <a:pt x="153907" y="148511"/>
                  </a:lnTo>
                  <a:lnTo>
                    <a:pt x="153907" y="93663"/>
                  </a:lnTo>
                  <a:lnTo>
                    <a:pt x="61043" y="93663"/>
                  </a:lnTo>
                  <a:lnTo>
                    <a:pt x="61043" y="57513"/>
                  </a:lnTo>
                  <a:lnTo>
                    <a:pt x="164566" y="57513"/>
                  </a:lnTo>
                  <a:lnTo>
                    <a:pt x="164566" y="0"/>
                  </a:lnTo>
                  <a:lnTo>
                    <a:pt x="0" y="0"/>
                  </a:lnTo>
                  <a:lnTo>
                    <a:pt x="0" y="218970"/>
                  </a:lnTo>
                  <a:lnTo>
                    <a:pt x="61043" y="218970"/>
                  </a:lnTo>
                  <a:close/>
                </a:path>
              </a:pathLst>
            </a:custGeom>
            <a:grpFill/>
            <a:ln w="2219" cap="flat">
              <a:noFill/>
              <a:prstDash val="solid"/>
              <a:miter/>
            </a:ln>
          </p:spPr>
          <p:txBody>
            <a:bodyPr rtlCol="0" anchor="ctr"/>
            <a:lstStyle/>
            <a:p>
              <a:endParaRPr lang="en-US"/>
            </a:p>
          </p:txBody>
        </p:sp>
        <p:sp>
          <p:nvSpPr>
            <p:cNvPr id="14" name="Forme libre : forme 13">
              <a:extLst>
                <a:ext uri="{FF2B5EF4-FFF2-40B4-BE49-F238E27FC236}">
                  <a16:creationId xmlns:a16="http://schemas.microsoft.com/office/drawing/2014/main" id="{8805FBE6-AF2E-6AB2-843B-86FD88C5961F}"/>
                </a:ext>
              </a:extLst>
            </p:cNvPr>
            <p:cNvSpPr/>
            <p:nvPr/>
          </p:nvSpPr>
          <p:spPr>
            <a:xfrm>
              <a:off x="9061531" y="1718009"/>
              <a:ext cx="164565" cy="218969"/>
            </a:xfrm>
            <a:custGeom>
              <a:avLst/>
              <a:gdLst>
                <a:gd name="connsiteX0" fmla="*/ 164566 w 164565"/>
                <a:gd name="connsiteY0" fmla="*/ 55514 h 218969"/>
                <a:gd name="connsiteX1" fmla="*/ 164566 w 164565"/>
                <a:gd name="connsiteY1" fmla="*/ 0 h 218969"/>
                <a:gd name="connsiteX2" fmla="*/ 0 w 164565"/>
                <a:gd name="connsiteY2" fmla="*/ 0 h 218969"/>
                <a:gd name="connsiteX3" fmla="*/ 0 w 164565"/>
                <a:gd name="connsiteY3" fmla="*/ 218970 h 218969"/>
                <a:gd name="connsiteX4" fmla="*/ 164566 w 164565"/>
                <a:gd name="connsiteY4" fmla="*/ 218970 h 218969"/>
                <a:gd name="connsiteX5" fmla="*/ 164566 w 164565"/>
                <a:gd name="connsiteY5" fmla="*/ 163789 h 218969"/>
                <a:gd name="connsiteX6" fmla="*/ 61065 w 164565"/>
                <a:gd name="connsiteY6" fmla="*/ 164011 h 218969"/>
                <a:gd name="connsiteX7" fmla="*/ 61065 w 164565"/>
                <a:gd name="connsiteY7" fmla="*/ 135410 h 218969"/>
                <a:gd name="connsiteX8" fmla="*/ 142094 w 164565"/>
                <a:gd name="connsiteY8" fmla="*/ 135410 h 218969"/>
                <a:gd name="connsiteX9" fmla="*/ 142094 w 164565"/>
                <a:gd name="connsiteY9" fmla="*/ 83449 h 218969"/>
                <a:gd name="connsiteX10" fmla="*/ 61065 w 164565"/>
                <a:gd name="connsiteY10" fmla="*/ 83449 h 218969"/>
                <a:gd name="connsiteX11" fmla="*/ 61065 w 164565"/>
                <a:gd name="connsiteY11" fmla="*/ 55514 h 21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65" h="218969">
                  <a:moveTo>
                    <a:pt x="164566" y="55514"/>
                  </a:moveTo>
                  <a:lnTo>
                    <a:pt x="164566" y="0"/>
                  </a:lnTo>
                  <a:lnTo>
                    <a:pt x="0" y="0"/>
                  </a:lnTo>
                  <a:lnTo>
                    <a:pt x="0" y="218970"/>
                  </a:lnTo>
                  <a:lnTo>
                    <a:pt x="164566" y="218970"/>
                  </a:lnTo>
                  <a:lnTo>
                    <a:pt x="164566" y="163789"/>
                  </a:lnTo>
                  <a:lnTo>
                    <a:pt x="61065" y="164011"/>
                  </a:lnTo>
                  <a:lnTo>
                    <a:pt x="61065" y="135410"/>
                  </a:lnTo>
                  <a:lnTo>
                    <a:pt x="142094" y="135410"/>
                  </a:lnTo>
                  <a:lnTo>
                    <a:pt x="142094" y="83449"/>
                  </a:lnTo>
                  <a:lnTo>
                    <a:pt x="61065" y="83449"/>
                  </a:lnTo>
                  <a:lnTo>
                    <a:pt x="61065" y="55514"/>
                  </a:lnTo>
                  <a:close/>
                </a:path>
              </a:pathLst>
            </a:custGeom>
            <a:grpFill/>
            <a:ln w="2219" cap="flat">
              <a:noFill/>
              <a:prstDash val="solid"/>
              <a:miter/>
            </a:ln>
          </p:spPr>
          <p:txBody>
            <a:bodyPr rtlCol="0" anchor="ctr"/>
            <a:lstStyle/>
            <a:p>
              <a:endParaRPr lang="en-US"/>
            </a:p>
          </p:txBody>
        </p:sp>
        <p:sp>
          <p:nvSpPr>
            <p:cNvPr id="15" name="Forme libre : forme 14">
              <a:extLst>
                <a:ext uri="{FF2B5EF4-FFF2-40B4-BE49-F238E27FC236}">
                  <a16:creationId xmlns:a16="http://schemas.microsoft.com/office/drawing/2014/main" id="{31B8CD5D-5B41-A6D6-FC4B-7802050D3FBE}"/>
                </a:ext>
              </a:extLst>
            </p:cNvPr>
            <p:cNvSpPr/>
            <p:nvPr/>
          </p:nvSpPr>
          <p:spPr>
            <a:xfrm>
              <a:off x="8587175" y="1718032"/>
              <a:ext cx="208066" cy="218947"/>
            </a:xfrm>
            <a:custGeom>
              <a:avLst/>
              <a:gdLst>
                <a:gd name="connsiteX0" fmla="*/ 61287 w 208066"/>
                <a:gd name="connsiteY0" fmla="*/ 97971 h 218947"/>
                <a:gd name="connsiteX1" fmla="*/ 146824 w 208066"/>
                <a:gd name="connsiteY1" fmla="*/ 218948 h 218947"/>
                <a:gd name="connsiteX2" fmla="*/ 208067 w 208066"/>
                <a:gd name="connsiteY2" fmla="*/ 218948 h 218947"/>
                <a:gd name="connsiteX3" fmla="*/ 208067 w 208066"/>
                <a:gd name="connsiteY3" fmla="*/ 0 h 218947"/>
                <a:gd name="connsiteX4" fmla="*/ 146779 w 208066"/>
                <a:gd name="connsiteY4" fmla="*/ 0 h 218947"/>
                <a:gd name="connsiteX5" fmla="*/ 146779 w 208066"/>
                <a:gd name="connsiteY5" fmla="*/ 121665 h 218947"/>
                <a:gd name="connsiteX6" fmla="*/ 60777 w 208066"/>
                <a:gd name="connsiteY6" fmla="*/ 0 h 218947"/>
                <a:gd name="connsiteX7" fmla="*/ 0 w 208066"/>
                <a:gd name="connsiteY7" fmla="*/ 0 h 218947"/>
                <a:gd name="connsiteX8" fmla="*/ 0 w 208066"/>
                <a:gd name="connsiteY8" fmla="*/ 218948 h 218947"/>
                <a:gd name="connsiteX9" fmla="*/ 61287 w 208066"/>
                <a:gd name="connsiteY9" fmla="*/ 218948 h 218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8066" h="218947">
                  <a:moveTo>
                    <a:pt x="61287" y="97971"/>
                  </a:moveTo>
                  <a:lnTo>
                    <a:pt x="146824" y="218948"/>
                  </a:lnTo>
                  <a:lnTo>
                    <a:pt x="208067" y="218948"/>
                  </a:lnTo>
                  <a:lnTo>
                    <a:pt x="208067" y="0"/>
                  </a:lnTo>
                  <a:lnTo>
                    <a:pt x="146779" y="0"/>
                  </a:lnTo>
                  <a:lnTo>
                    <a:pt x="146779" y="121665"/>
                  </a:lnTo>
                  <a:lnTo>
                    <a:pt x="60777" y="0"/>
                  </a:lnTo>
                  <a:lnTo>
                    <a:pt x="0" y="0"/>
                  </a:lnTo>
                  <a:lnTo>
                    <a:pt x="0" y="218948"/>
                  </a:lnTo>
                  <a:lnTo>
                    <a:pt x="61287" y="218948"/>
                  </a:lnTo>
                  <a:close/>
                </a:path>
              </a:pathLst>
            </a:custGeom>
            <a:grpFill/>
            <a:ln w="2219" cap="flat">
              <a:noFill/>
              <a:prstDash val="solid"/>
              <a:miter/>
            </a:ln>
          </p:spPr>
          <p:txBody>
            <a:bodyPr rtlCol="0" anchor="ctr"/>
            <a:lstStyle/>
            <a:p>
              <a:endParaRPr lang="en-US"/>
            </a:p>
          </p:txBody>
        </p:sp>
        <p:sp>
          <p:nvSpPr>
            <p:cNvPr id="16" name="Forme libre : forme 15">
              <a:extLst>
                <a:ext uri="{FF2B5EF4-FFF2-40B4-BE49-F238E27FC236}">
                  <a16:creationId xmlns:a16="http://schemas.microsoft.com/office/drawing/2014/main" id="{25221996-4F8D-DEDB-7CA2-3CA2D07A0D3C}"/>
                </a:ext>
              </a:extLst>
            </p:cNvPr>
            <p:cNvSpPr/>
            <p:nvPr/>
          </p:nvSpPr>
          <p:spPr>
            <a:xfrm>
              <a:off x="8368249" y="2003907"/>
              <a:ext cx="209310" cy="218969"/>
            </a:xfrm>
            <a:custGeom>
              <a:avLst/>
              <a:gdLst>
                <a:gd name="connsiteX0" fmla="*/ 104011 w 209310"/>
                <a:gd name="connsiteY0" fmla="*/ 0 h 218969"/>
                <a:gd name="connsiteX1" fmla="*/ 0 w 209310"/>
                <a:gd name="connsiteY1" fmla="*/ 0 h 218969"/>
                <a:gd name="connsiteX2" fmla="*/ 0 w 209310"/>
                <a:gd name="connsiteY2" fmla="*/ 218970 h 218969"/>
                <a:gd name="connsiteX3" fmla="*/ 104011 w 209310"/>
                <a:gd name="connsiteY3" fmla="*/ 218970 h 218969"/>
                <a:gd name="connsiteX4" fmla="*/ 209310 w 209310"/>
                <a:gd name="connsiteY4" fmla="*/ 109740 h 218969"/>
                <a:gd name="connsiteX5" fmla="*/ 104011 w 209310"/>
                <a:gd name="connsiteY5" fmla="*/ 0 h 218969"/>
                <a:gd name="connsiteX6" fmla="*/ 100658 w 209310"/>
                <a:gd name="connsiteY6" fmla="*/ 163811 h 218969"/>
                <a:gd name="connsiteX7" fmla="*/ 61065 w 209310"/>
                <a:gd name="connsiteY7" fmla="*/ 164011 h 218969"/>
                <a:gd name="connsiteX8" fmla="*/ 61065 w 209310"/>
                <a:gd name="connsiteY8" fmla="*/ 55536 h 218969"/>
                <a:gd name="connsiteX9" fmla="*/ 100658 w 209310"/>
                <a:gd name="connsiteY9" fmla="*/ 55536 h 218969"/>
                <a:gd name="connsiteX10" fmla="*/ 144692 w 209310"/>
                <a:gd name="connsiteY10" fmla="*/ 111228 h 218969"/>
                <a:gd name="connsiteX11" fmla="*/ 100658 w 209310"/>
                <a:gd name="connsiteY11" fmla="*/ 163811 h 21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9310" h="218969">
                  <a:moveTo>
                    <a:pt x="104011" y="0"/>
                  </a:moveTo>
                  <a:lnTo>
                    <a:pt x="0" y="0"/>
                  </a:lnTo>
                  <a:lnTo>
                    <a:pt x="0" y="218970"/>
                  </a:lnTo>
                  <a:lnTo>
                    <a:pt x="104011" y="218970"/>
                  </a:lnTo>
                  <a:cubicBezTo>
                    <a:pt x="154729" y="218970"/>
                    <a:pt x="209310" y="184795"/>
                    <a:pt x="209310" y="109740"/>
                  </a:cubicBezTo>
                  <a:cubicBezTo>
                    <a:pt x="209310" y="56891"/>
                    <a:pt x="176357" y="0"/>
                    <a:pt x="104011" y="0"/>
                  </a:cubicBezTo>
                  <a:close/>
                  <a:moveTo>
                    <a:pt x="100658" y="163811"/>
                  </a:moveTo>
                  <a:lnTo>
                    <a:pt x="61065" y="164011"/>
                  </a:lnTo>
                  <a:lnTo>
                    <a:pt x="61065" y="55536"/>
                  </a:lnTo>
                  <a:lnTo>
                    <a:pt x="100658" y="55536"/>
                  </a:lnTo>
                  <a:cubicBezTo>
                    <a:pt x="128238" y="55536"/>
                    <a:pt x="144692" y="76365"/>
                    <a:pt x="144692" y="111228"/>
                  </a:cubicBezTo>
                  <a:cubicBezTo>
                    <a:pt x="144714" y="147534"/>
                    <a:pt x="122597" y="163811"/>
                    <a:pt x="100658" y="163811"/>
                  </a:cubicBezTo>
                  <a:close/>
                </a:path>
              </a:pathLst>
            </a:custGeom>
            <a:grpFill/>
            <a:ln w="2219" cap="flat">
              <a:noFill/>
              <a:prstDash val="solid"/>
              <a:miter/>
            </a:ln>
          </p:spPr>
          <p:txBody>
            <a:bodyPr rtlCol="0" anchor="ctr"/>
            <a:lstStyle/>
            <a:p>
              <a:endParaRPr lang="en-US"/>
            </a:p>
          </p:txBody>
        </p:sp>
        <p:sp>
          <p:nvSpPr>
            <p:cNvPr id="17" name="Forme libre : forme 16">
              <a:extLst>
                <a:ext uri="{FF2B5EF4-FFF2-40B4-BE49-F238E27FC236}">
                  <a16:creationId xmlns:a16="http://schemas.microsoft.com/office/drawing/2014/main" id="{878B9D91-D9B0-C97A-965E-69594EF9F2A8}"/>
                </a:ext>
              </a:extLst>
            </p:cNvPr>
            <p:cNvSpPr/>
            <p:nvPr/>
          </p:nvSpPr>
          <p:spPr>
            <a:xfrm>
              <a:off x="8593947" y="2000465"/>
              <a:ext cx="228717" cy="225853"/>
            </a:xfrm>
            <a:custGeom>
              <a:avLst/>
              <a:gdLst>
                <a:gd name="connsiteX0" fmla="*/ 114337 w 228717"/>
                <a:gd name="connsiteY0" fmla="*/ 0 h 225853"/>
                <a:gd name="connsiteX1" fmla="*/ 0 w 228717"/>
                <a:gd name="connsiteY1" fmla="*/ 112916 h 225853"/>
                <a:gd name="connsiteX2" fmla="*/ 114337 w 228717"/>
                <a:gd name="connsiteY2" fmla="*/ 225854 h 225853"/>
                <a:gd name="connsiteX3" fmla="*/ 228718 w 228717"/>
                <a:gd name="connsiteY3" fmla="*/ 112916 h 225853"/>
                <a:gd name="connsiteX4" fmla="*/ 114337 w 228717"/>
                <a:gd name="connsiteY4" fmla="*/ 0 h 225853"/>
                <a:gd name="connsiteX5" fmla="*/ 114337 w 228717"/>
                <a:gd name="connsiteY5" fmla="*/ 167142 h 225853"/>
                <a:gd name="connsiteX6" fmla="*/ 64552 w 228717"/>
                <a:gd name="connsiteY6" fmla="*/ 112916 h 225853"/>
                <a:gd name="connsiteX7" fmla="*/ 114337 w 228717"/>
                <a:gd name="connsiteY7" fmla="*/ 58712 h 225853"/>
                <a:gd name="connsiteX8" fmla="*/ 164144 w 228717"/>
                <a:gd name="connsiteY8" fmla="*/ 112916 h 225853"/>
                <a:gd name="connsiteX9" fmla="*/ 114337 w 228717"/>
                <a:gd name="connsiteY9" fmla="*/ 167142 h 225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717" h="225853">
                  <a:moveTo>
                    <a:pt x="114337" y="0"/>
                  </a:moveTo>
                  <a:cubicBezTo>
                    <a:pt x="49163" y="0"/>
                    <a:pt x="0" y="48542"/>
                    <a:pt x="0" y="112916"/>
                  </a:cubicBezTo>
                  <a:cubicBezTo>
                    <a:pt x="0" y="178356"/>
                    <a:pt x="48075" y="225854"/>
                    <a:pt x="114337" y="225854"/>
                  </a:cubicBezTo>
                  <a:cubicBezTo>
                    <a:pt x="180621" y="225854"/>
                    <a:pt x="228718" y="178356"/>
                    <a:pt x="228718" y="112916"/>
                  </a:cubicBezTo>
                  <a:cubicBezTo>
                    <a:pt x="228718" y="48542"/>
                    <a:pt x="179532" y="0"/>
                    <a:pt x="114337" y="0"/>
                  </a:cubicBezTo>
                  <a:close/>
                  <a:moveTo>
                    <a:pt x="114337" y="167142"/>
                  </a:moveTo>
                  <a:cubicBezTo>
                    <a:pt x="85492" y="167142"/>
                    <a:pt x="64552" y="144337"/>
                    <a:pt x="64552" y="112916"/>
                  </a:cubicBezTo>
                  <a:cubicBezTo>
                    <a:pt x="64552" y="81517"/>
                    <a:pt x="85492" y="58712"/>
                    <a:pt x="114337" y="58712"/>
                  </a:cubicBezTo>
                  <a:cubicBezTo>
                    <a:pt x="143204" y="58712"/>
                    <a:pt x="164144" y="81517"/>
                    <a:pt x="164144" y="112916"/>
                  </a:cubicBezTo>
                  <a:cubicBezTo>
                    <a:pt x="164166" y="144337"/>
                    <a:pt x="143204" y="167142"/>
                    <a:pt x="114337" y="167142"/>
                  </a:cubicBezTo>
                  <a:close/>
                </a:path>
              </a:pathLst>
            </a:custGeom>
            <a:grpFill/>
            <a:ln w="2219" cap="flat">
              <a:noFill/>
              <a:prstDash val="solid"/>
              <a:miter/>
            </a:ln>
          </p:spPr>
          <p:txBody>
            <a:bodyPr rtlCol="0" anchor="ctr"/>
            <a:lstStyle/>
            <a:p>
              <a:endParaRPr lang="en-US"/>
            </a:p>
          </p:txBody>
        </p:sp>
        <p:sp>
          <p:nvSpPr>
            <p:cNvPr id="18" name="Forme libre : forme 17">
              <a:extLst>
                <a:ext uri="{FF2B5EF4-FFF2-40B4-BE49-F238E27FC236}">
                  <a16:creationId xmlns:a16="http://schemas.microsoft.com/office/drawing/2014/main" id="{FFB0E11E-EF79-C154-6D99-B3946AD4EC9E}"/>
                </a:ext>
              </a:extLst>
            </p:cNvPr>
            <p:cNvSpPr/>
            <p:nvPr/>
          </p:nvSpPr>
          <p:spPr>
            <a:xfrm>
              <a:off x="8131915" y="2003885"/>
              <a:ext cx="206157" cy="222411"/>
            </a:xfrm>
            <a:custGeom>
              <a:avLst/>
              <a:gdLst>
                <a:gd name="connsiteX0" fmla="*/ 144381 w 206157"/>
                <a:gd name="connsiteY0" fmla="*/ 115425 h 222411"/>
                <a:gd name="connsiteX1" fmla="*/ 102612 w 206157"/>
                <a:gd name="connsiteY1" fmla="*/ 164344 h 222411"/>
                <a:gd name="connsiteX2" fmla="*/ 61776 w 206157"/>
                <a:gd name="connsiteY2" fmla="*/ 115425 h 222411"/>
                <a:gd name="connsiteX3" fmla="*/ 61776 w 206157"/>
                <a:gd name="connsiteY3" fmla="*/ 0 h 222411"/>
                <a:gd name="connsiteX4" fmla="*/ 0 w 206157"/>
                <a:gd name="connsiteY4" fmla="*/ 0 h 222411"/>
                <a:gd name="connsiteX5" fmla="*/ 0 w 206157"/>
                <a:gd name="connsiteY5" fmla="*/ 119600 h 222411"/>
                <a:gd name="connsiteX6" fmla="*/ 102834 w 206157"/>
                <a:gd name="connsiteY6" fmla="*/ 222412 h 222411"/>
                <a:gd name="connsiteX7" fmla="*/ 206157 w 206157"/>
                <a:gd name="connsiteY7" fmla="*/ 119600 h 222411"/>
                <a:gd name="connsiteX8" fmla="*/ 206157 w 206157"/>
                <a:gd name="connsiteY8" fmla="*/ 0 h 222411"/>
                <a:gd name="connsiteX9" fmla="*/ 144381 w 206157"/>
                <a:gd name="connsiteY9" fmla="*/ 0 h 222411"/>
                <a:gd name="connsiteX10" fmla="*/ 144381 w 206157"/>
                <a:gd name="connsiteY10" fmla="*/ 115425 h 222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6157" h="222411">
                  <a:moveTo>
                    <a:pt x="144381" y="115425"/>
                  </a:moveTo>
                  <a:cubicBezTo>
                    <a:pt x="144381" y="137742"/>
                    <a:pt x="137142" y="164344"/>
                    <a:pt x="102612" y="164344"/>
                  </a:cubicBezTo>
                  <a:cubicBezTo>
                    <a:pt x="68860" y="164344"/>
                    <a:pt x="61776" y="137742"/>
                    <a:pt x="61776" y="115425"/>
                  </a:cubicBezTo>
                  <a:lnTo>
                    <a:pt x="61776" y="0"/>
                  </a:lnTo>
                  <a:lnTo>
                    <a:pt x="0" y="0"/>
                  </a:lnTo>
                  <a:lnTo>
                    <a:pt x="0" y="119600"/>
                  </a:lnTo>
                  <a:cubicBezTo>
                    <a:pt x="0" y="167031"/>
                    <a:pt x="26935" y="222412"/>
                    <a:pt x="102834" y="222412"/>
                  </a:cubicBezTo>
                  <a:cubicBezTo>
                    <a:pt x="165610" y="222412"/>
                    <a:pt x="206157" y="182064"/>
                    <a:pt x="206157" y="119600"/>
                  </a:cubicBezTo>
                  <a:lnTo>
                    <a:pt x="206157" y="0"/>
                  </a:lnTo>
                  <a:lnTo>
                    <a:pt x="144381" y="0"/>
                  </a:lnTo>
                  <a:lnTo>
                    <a:pt x="144381" y="115425"/>
                  </a:lnTo>
                  <a:close/>
                </a:path>
              </a:pathLst>
            </a:custGeom>
            <a:grpFill/>
            <a:ln w="2219" cap="flat">
              <a:noFill/>
              <a:prstDash val="solid"/>
              <a:miter/>
            </a:ln>
          </p:spPr>
          <p:txBody>
            <a:bodyPr rtlCol="0" anchor="ctr"/>
            <a:lstStyle/>
            <a:p>
              <a:endParaRPr lang="en-US"/>
            </a:p>
          </p:txBody>
        </p:sp>
        <p:sp>
          <p:nvSpPr>
            <p:cNvPr id="19" name="Forme libre : forme 18">
              <a:extLst>
                <a:ext uri="{FF2B5EF4-FFF2-40B4-BE49-F238E27FC236}">
                  <a16:creationId xmlns:a16="http://schemas.microsoft.com/office/drawing/2014/main" id="{14DF7F92-A98E-4CF1-B89C-2FD0635DC6BC}"/>
                </a:ext>
              </a:extLst>
            </p:cNvPr>
            <p:cNvSpPr/>
            <p:nvPr/>
          </p:nvSpPr>
          <p:spPr>
            <a:xfrm>
              <a:off x="8332032" y="1718009"/>
              <a:ext cx="240509" cy="218969"/>
            </a:xfrm>
            <a:custGeom>
              <a:avLst/>
              <a:gdLst>
                <a:gd name="connsiteX0" fmla="*/ 76743 w 240509"/>
                <a:gd name="connsiteY0" fmla="*/ 187571 h 218969"/>
                <a:gd name="connsiteX1" fmla="*/ 163633 w 240509"/>
                <a:gd name="connsiteY1" fmla="*/ 187571 h 218969"/>
                <a:gd name="connsiteX2" fmla="*/ 173493 w 240509"/>
                <a:gd name="connsiteY2" fmla="*/ 218970 h 218969"/>
                <a:gd name="connsiteX3" fmla="*/ 240509 w 240509"/>
                <a:gd name="connsiteY3" fmla="*/ 218970 h 218969"/>
                <a:gd name="connsiteX4" fmla="*/ 158659 w 240509"/>
                <a:gd name="connsiteY4" fmla="*/ 0 h 218969"/>
                <a:gd name="connsiteX5" fmla="*/ 81206 w 240509"/>
                <a:gd name="connsiteY5" fmla="*/ 0 h 218969"/>
                <a:gd name="connsiteX6" fmla="*/ 0 w 240509"/>
                <a:gd name="connsiteY6" fmla="*/ 218948 h 218969"/>
                <a:gd name="connsiteX7" fmla="*/ 67017 w 240509"/>
                <a:gd name="connsiteY7" fmla="*/ 218970 h 218969"/>
                <a:gd name="connsiteX8" fmla="*/ 76743 w 240509"/>
                <a:gd name="connsiteY8" fmla="*/ 187571 h 218969"/>
                <a:gd name="connsiteX9" fmla="*/ 125018 w 240509"/>
                <a:gd name="connsiteY9" fmla="*/ 64485 h 218969"/>
                <a:gd name="connsiteX10" fmla="*/ 147268 w 240509"/>
                <a:gd name="connsiteY10" fmla="*/ 135388 h 218969"/>
                <a:gd name="connsiteX11" fmla="*/ 92931 w 240509"/>
                <a:gd name="connsiteY11" fmla="*/ 135388 h 218969"/>
                <a:gd name="connsiteX12" fmla="*/ 114892 w 240509"/>
                <a:gd name="connsiteY12" fmla="*/ 64485 h 218969"/>
                <a:gd name="connsiteX13" fmla="*/ 125018 w 240509"/>
                <a:gd name="connsiteY13" fmla="*/ 64485 h 21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0509" h="218969">
                  <a:moveTo>
                    <a:pt x="76743" y="187571"/>
                  </a:moveTo>
                  <a:lnTo>
                    <a:pt x="163633" y="187571"/>
                  </a:lnTo>
                  <a:lnTo>
                    <a:pt x="173493" y="218970"/>
                  </a:lnTo>
                  <a:lnTo>
                    <a:pt x="240509" y="218970"/>
                  </a:lnTo>
                  <a:lnTo>
                    <a:pt x="158659" y="0"/>
                  </a:lnTo>
                  <a:lnTo>
                    <a:pt x="81206" y="0"/>
                  </a:lnTo>
                  <a:lnTo>
                    <a:pt x="0" y="218948"/>
                  </a:lnTo>
                  <a:lnTo>
                    <a:pt x="67017" y="218970"/>
                  </a:lnTo>
                  <a:lnTo>
                    <a:pt x="76743" y="187571"/>
                  </a:lnTo>
                  <a:close/>
                  <a:moveTo>
                    <a:pt x="125018" y="64485"/>
                  </a:moveTo>
                  <a:lnTo>
                    <a:pt x="147268" y="135388"/>
                  </a:lnTo>
                  <a:lnTo>
                    <a:pt x="92931" y="135388"/>
                  </a:lnTo>
                  <a:lnTo>
                    <a:pt x="114892" y="64485"/>
                  </a:lnTo>
                  <a:lnTo>
                    <a:pt x="125018" y="64485"/>
                  </a:lnTo>
                  <a:close/>
                </a:path>
              </a:pathLst>
            </a:custGeom>
            <a:grpFill/>
            <a:ln w="2219" cap="flat">
              <a:noFill/>
              <a:prstDash val="solid"/>
              <a:miter/>
            </a:ln>
          </p:spPr>
          <p:txBody>
            <a:bodyPr rtlCol="0" anchor="ctr"/>
            <a:lstStyle/>
            <a:p>
              <a:endParaRPr lang="en-US"/>
            </a:p>
          </p:txBody>
        </p:sp>
        <p:sp>
          <p:nvSpPr>
            <p:cNvPr id="20" name="Forme libre : forme 19">
              <a:extLst>
                <a:ext uri="{FF2B5EF4-FFF2-40B4-BE49-F238E27FC236}">
                  <a16:creationId xmlns:a16="http://schemas.microsoft.com/office/drawing/2014/main" id="{8CE22CDC-C5E1-65FD-21A0-94CCF7F9E00F}"/>
                </a:ext>
              </a:extLst>
            </p:cNvPr>
            <p:cNvSpPr/>
            <p:nvPr/>
          </p:nvSpPr>
          <p:spPr>
            <a:xfrm>
              <a:off x="8131915" y="1717987"/>
              <a:ext cx="190657" cy="218992"/>
            </a:xfrm>
            <a:custGeom>
              <a:avLst/>
              <a:gdLst>
                <a:gd name="connsiteX0" fmla="*/ 61088 w 190657"/>
                <a:gd name="connsiteY0" fmla="*/ 155329 h 218992"/>
                <a:gd name="connsiteX1" fmla="*/ 69881 w 190657"/>
                <a:gd name="connsiteY1" fmla="*/ 155329 h 218992"/>
                <a:gd name="connsiteX2" fmla="*/ 190658 w 190657"/>
                <a:gd name="connsiteY2" fmla="*/ 218992 h 218992"/>
                <a:gd name="connsiteX3" fmla="*/ 190658 w 190657"/>
                <a:gd name="connsiteY3" fmla="*/ 165654 h 218992"/>
                <a:gd name="connsiteX4" fmla="*/ 127327 w 190657"/>
                <a:gd name="connsiteY4" fmla="*/ 149377 h 218992"/>
                <a:gd name="connsiteX5" fmla="*/ 180288 w 190657"/>
                <a:gd name="connsiteY5" fmla="*/ 76165 h 218992"/>
                <a:gd name="connsiteX6" fmla="*/ 97372 w 190657"/>
                <a:gd name="connsiteY6" fmla="*/ 0 h 218992"/>
                <a:gd name="connsiteX7" fmla="*/ 0 w 190657"/>
                <a:gd name="connsiteY7" fmla="*/ 0 h 218992"/>
                <a:gd name="connsiteX8" fmla="*/ 0 w 190657"/>
                <a:gd name="connsiteY8" fmla="*/ 218970 h 218992"/>
                <a:gd name="connsiteX9" fmla="*/ 61088 w 190657"/>
                <a:gd name="connsiteY9" fmla="*/ 218970 h 218992"/>
                <a:gd name="connsiteX10" fmla="*/ 61088 w 190657"/>
                <a:gd name="connsiteY10" fmla="*/ 155329 h 218992"/>
                <a:gd name="connsiteX11" fmla="*/ 61088 w 190657"/>
                <a:gd name="connsiteY11" fmla="*/ 51140 h 218992"/>
                <a:gd name="connsiteX12" fmla="*/ 86047 w 190657"/>
                <a:gd name="connsiteY12" fmla="*/ 51140 h 218992"/>
                <a:gd name="connsiteX13" fmla="*/ 117890 w 190657"/>
                <a:gd name="connsiteY13" fmla="*/ 77631 h 218992"/>
                <a:gd name="connsiteX14" fmla="*/ 86047 w 190657"/>
                <a:gd name="connsiteY14" fmla="*/ 104122 h 218992"/>
                <a:gd name="connsiteX15" fmla="*/ 61088 w 190657"/>
                <a:gd name="connsiteY15" fmla="*/ 104122 h 218992"/>
                <a:gd name="connsiteX16" fmla="*/ 61088 w 190657"/>
                <a:gd name="connsiteY16" fmla="*/ 51140 h 218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0657" h="218992">
                  <a:moveTo>
                    <a:pt x="61088" y="155329"/>
                  </a:moveTo>
                  <a:lnTo>
                    <a:pt x="69881" y="155329"/>
                  </a:lnTo>
                  <a:cubicBezTo>
                    <a:pt x="87201" y="195343"/>
                    <a:pt x="129392" y="218992"/>
                    <a:pt x="190658" y="218992"/>
                  </a:cubicBezTo>
                  <a:lnTo>
                    <a:pt x="190658" y="165654"/>
                  </a:lnTo>
                  <a:cubicBezTo>
                    <a:pt x="164366" y="165654"/>
                    <a:pt x="140961" y="161435"/>
                    <a:pt x="127327" y="149377"/>
                  </a:cubicBezTo>
                  <a:cubicBezTo>
                    <a:pt x="161102" y="138430"/>
                    <a:pt x="180288" y="112738"/>
                    <a:pt x="180288" y="76165"/>
                  </a:cubicBezTo>
                  <a:cubicBezTo>
                    <a:pt x="180288" y="29556"/>
                    <a:pt x="146202" y="0"/>
                    <a:pt x="97372" y="0"/>
                  </a:cubicBezTo>
                  <a:lnTo>
                    <a:pt x="0" y="0"/>
                  </a:lnTo>
                  <a:lnTo>
                    <a:pt x="0" y="218970"/>
                  </a:lnTo>
                  <a:lnTo>
                    <a:pt x="61088" y="218970"/>
                  </a:lnTo>
                  <a:lnTo>
                    <a:pt x="61088" y="155329"/>
                  </a:lnTo>
                  <a:close/>
                  <a:moveTo>
                    <a:pt x="61088" y="51140"/>
                  </a:moveTo>
                  <a:lnTo>
                    <a:pt x="86047" y="51140"/>
                  </a:lnTo>
                  <a:cubicBezTo>
                    <a:pt x="107164" y="51140"/>
                    <a:pt x="117890" y="60044"/>
                    <a:pt x="117890" y="77631"/>
                  </a:cubicBezTo>
                  <a:cubicBezTo>
                    <a:pt x="117890" y="94707"/>
                    <a:pt x="106587" y="104122"/>
                    <a:pt x="86047" y="104122"/>
                  </a:cubicBezTo>
                  <a:lnTo>
                    <a:pt x="61088" y="104122"/>
                  </a:lnTo>
                  <a:lnTo>
                    <a:pt x="61088" y="51140"/>
                  </a:lnTo>
                  <a:close/>
                </a:path>
              </a:pathLst>
            </a:custGeom>
            <a:grpFill/>
            <a:ln w="2219" cap="flat">
              <a:noFill/>
              <a:prstDash val="solid"/>
              <a:miter/>
            </a:ln>
          </p:spPr>
          <p:txBody>
            <a:bodyPr rtlCol="0" anchor="ctr"/>
            <a:lstStyle/>
            <a:p>
              <a:endParaRPr lang="en-US"/>
            </a:p>
          </p:txBody>
        </p:sp>
        <p:sp>
          <p:nvSpPr>
            <p:cNvPr id="21" name="Forme libre : forme 20">
              <a:extLst>
                <a:ext uri="{FF2B5EF4-FFF2-40B4-BE49-F238E27FC236}">
                  <a16:creationId xmlns:a16="http://schemas.microsoft.com/office/drawing/2014/main" id="{11959A7A-6C76-5083-D1DC-7AF65A397282}"/>
                </a:ext>
              </a:extLst>
            </p:cNvPr>
            <p:cNvSpPr/>
            <p:nvPr/>
          </p:nvSpPr>
          <p:spPr>
            <a:xfrm>
              <a:off x="8820778" y="1714523"/>
              <a:ext cx="217437" cy="225853"/>
            </a:xfrm>
            <a:custGeom>
              <a:avLst/>
              <a:gdLst>
                <a:gd name="connsiteX0" fmla="*/ 159703 w 217437"/>
                <a:gd name="connsiteY0" fmla="*/ 128238 h 225853"/>
                <a:gd name="connsiteX1" fmla="*/ 113049 w 217437"/>
                <a:gd name="connsiteY1" fmla="*/ 167275 h 225853"/>
                <a:gd name="connsiteX2" fmla="*/ 64485 w 217437"/>
                <a:gd name="connsiteY2" fmla="*/ 112938 h 225853"/>
                <a:gd name="connsiteX3" fmla="*/ 113049 w 217437"/>
                <a:gd name="connsiteY3" fmla="*/ 58601 h 225853"/>
                <a:gd name="connsiteX4" fmla="*/ 159703 w 217437"/>
                <a:gd name="connsiteY4" fmla="*/ 98504 h 225853"/>
                <a:gd name="connsiteX5" fmla="*/ 160502 w 217437"/>
                <a:gd name="connsiteY5" fmla="*/ 101546 h 225853"/>
                <a:gd name="connsiteX6" fmla="*/ 215373 w 217437"/>
                <a:gd name="connsiteY6" fmla="*/ 68171 h 225853"/>
                <a:gd name="connsiteX7" fmla="*/ 214529 w 217437"/>
                <a:gd name="connsiteY7" fmla="*/ 66284 h 225853"/>
                <a:gd name="connsiteX8" fmla="*/ 113271 w 217437"/>
                <a:gd name="connsiteY8" fmla="*/ 0 h 225853"/>
                <a:gd name="connsiteX9" fmla="*/ 0 w 217437"/>
                <a:gd name="connsiteY9" fmla="*/ 112916 h 225853"/>
                <a:gd name="connsiteX10" fmla="*/ 113271 w 217437"/>
                <a:gd name="connsiteY10" fmla="*/ 225854 h 225853"/>
                <a:gd name="connsiteX11" fmla="*/ 216616 w 217437"/>
                <a:gd name="connsiteY11" fmla="*/ 155773 h 225853"/>
                <a:gd name="connsiteX12" fmla="*/ 217438 w 217437"/>
                <a:gd name="connsiteY12" fmla="*/ 153752 h 225853"/>
                <a:gd name="connsiteX13" fmla="*/ 160436 w 217437"/>
                <a:gd name="connsiteY13" fmla="*/ 125417 h 225853"/>
                <a:gd name="connsiteX14" fmla="*/ 159703 w 217437"/>
                <a:gd name="connsiteY14" fmla="*/ 128238 h 225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7437" h="225853">
                  <a:moveTo>
                    <a:pt x="159703" y="128238"/>
                  </a:moveTo>
                  <a:cubicBezTo>
                    <a:pt x="153574" y="151598"/>
                    <a:pt x="134833" y="167275"/>
                    <a:pt x="113049" y="167275"/>
                  </a:cubicBezTo>
                  <a:cubicBezTo>
                    <a:pt x="85825" y="167275"/>
                    <a:pt x="64485" y="143404"/>
                    <a:pt x="64485" y="112938"/>
                  </a:cubicBezTo>
                  <a:cubicBezTo>
                    <a:pt x="64485" y="81961"/>
                    <a:pt x="85358" y="58601"/>
                    <a:pt x="113049" y="58601"/>
                  </a:cubicBezTo>
                  <a:cubicBezTo>
                    <a:pt x="138097" y="58601"/>
                    <a:pt x="154529" y="78652"/>
                    <a:pt x="159703" y="98504"/>
                  </a:cubicBezTo>
                  <a:lnTo>
                    <a:pt x="160502" y="101546"/>
                  </a:lnTo>
                  <a:lnTo>
                    <a:pt x="215373" y="68171"/>
                  </a:lnTo>
                  <a:lnTo>
                    <a:pt x="214529" y="66284"/>
                  </a:lnTo>
                  <a:cubicBezTo>
                    <a:pt x="196142" y="25403"/>
                    <a:pt x="157349" y="0"/>
                    <a:pt x="113271" y="0"/>
                  </a:cubicBezTo>
                  <a:cubicBezTo>
                    <a:pt x="47631" y="0"/>
                    <a:pt x="0" y="47498"/>
                    <a:pt x="0" y="112916"/>
                  </a:cubicBezTo>
                  <a:cubicBezTo>
                    <a:pt x="0" y="178356"/>
                    <a:pt x="47631" y="225854"/>
                    <a:pt x="113271" y="225854"/>
                  </a:cubicBezTo>
                  <a:cubicBezTo>
                    <a:pt x="162079" y="225854"/>
                    <a:pt x="197808" y="201627"/>
                    <a:pt x="216616" y="155773"/>
                  </a:cubicBezTo>
                  <a:lnTo>
                    <a:pt x="217438" y="153752"/>
                  </a:lnTo>
                  <a:lnTo>
                    <a:pt x="160436" y="125417"/>
                  </a:lnTo>
                  <a:lnTo>
                    <a:pt x="159703" y="128238"/>
                  </a:lnTo>
                  <a:close/>
                </a:path>
              </a:pathLst>
            </a:custGeom>
            <a:grpFill/>
            <a:ln w="2219" cap="flat">
              <a:noFill/>
              <a:prstDash val="solid"/>
              <a:miter/>
            </a:ln>
          </p:spPr>
          <p:txBody>
            <a:bodyPr rtlCol="0" anchor="ctr"/>
            <a:lstStyle/>
            <a:p>
              <a:endParaRPr lang="en-US"/>
            </a:p>
          </p:txBody>
        </p:sp>
        <p:sp>
          <p:nvSpPr>
            <p:cNvPr id="22" name="Forme libre : forme 21">
              <a:extLst>
                <a:ext uri="{FF2B5EF4-FFF2-40B4-BE49-F238E27FC236}">
                  <a16:creationId xmlns:a16="http://schemas.microsoft.com/office/drawing/2014/main" id="{C3E27D3B-0BB9-EFEE-295B-6E67F37A02C7}"/>
                </a:ext>
              </a:extLst>
            </p:cNvPr>
            <p:cNvSpPr/>
            <p:nvPr/>
          </p:nvSpPr>
          <p:spPr>
            <a:xfrm>
              <a:off x="7937926" y="2003885"/>
              <a:ext cx="168740" cy="222411"/>
            </a:xfrm>
            <a:custGeom>
              <a:avLst/>
              <a:gdLst>
                <a:gd name="connsiteX0" fmla="*/ 0 w 168740"/>
                <a:gd name="connsiteY0" fmla="*/ 57513 h 222411"/>
                <a:gd name="connsiteX1" fmla="*/ 104988 w 168740"/>
                <a:gd name="connsiteY1" fmla="*/ 57535 h 222411"/>
                <a:gd name="connsiteX2" fmla="*/ 0 w 168740"/>
                <a:gd name="connsiteY2" fmla="*/ 159747 h 222411"/>
                <a:gd name="connsiteX3" fmla="*/ 0 w 168740"/>
                <a:gd name="connsiteY3" fmla="*/ 222412 h 222411"/>
                <a:gd name="connsiteX4" fmla="*/ 162057 w 168740"/>
                <a:gd name="connsiteY4" fmla="*/ 106631 h 222411"/>
                <a:gd name="connsiteX5" fmla="*/ 168741 w 168740"/>
                <a:gd name="connsiteY5" fmla="*/ 15588 h 222411"/>
                <a:gd name="connsiteX6" fmla="*/ 168741 w 168740"/>
                <a:gd name="connsiteY6" fmla="*/ 0 h 222411"/>
                <a:gd name="connsiteX7" fmla="*/ 0 w 168740"/>
                <a:gd name="connsiteY7" fmla="*/ 0 h 222411"/>
                <a:gd name="connsiteX8" fmla="*/ 0 w 168740"/>
                <a:gd name="connsiteY8" fmla="*/ 57513 h 222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740" h="222411">
                  <a:moveTo>
                    <a:pt x="0" y="57513"/>
                  </a:moveTo>
                  <a:lnTo>
                    <a:pt x="104988" y="57535"/>
                  </a:lnTo>
                  <a:cubicBezTo>
                    <a:pt x="104988" y="108563"/>
                    <a:pt x="74278" y="159747"/>
                    <a:pt x="0" y="159747"/>
                  </a:cubicBezTo>
                  <a:lnTo>
                    <a:pt x="0" y="222412"/>
                  </a:lnTo>
                  <a:cubicBezTo>
                    <a:pt x="91687" y="222412"/>
                    <a:pt x="147845" y="166942"/>
                    <a:pt x="162057" y="106631"/>
                  </a:cubicBezTo>
                  <a:cubicBezTo>
                    <a:pt x="167697" y="82649"/>
                    <a:pt x="168741" y="60910"/>
                    <a:pt x="168741" y="15588"/>
                  </a:cubicBezTo>
                  <a:lnTo>
                    <a:pt x="168741" y="0"/>
                  </a:lnTo>
                  <a:lnTo>
                    <a:pt x="0" y="0"/>
                  </a:lnTo>
                  <a:lnTo>
                    <a:pt x="0" y="57513"/>
                  </a:lnTo>
                  <a:close/>
                </a:path>
              </a:pathLst>
            </a:custGeom>
            <a:grpFill/>
            <a:ln w="2219" cap="flat">
              <a:noFill/>
              <a:prstDash val="solid"/>
              <a:miter/>
            </a:ln>
          </p:spPr>
          <p:txBody>
            <a:bodyPr rtlCol="0" anchor="ctr"/>
            <a:lstStyle/>
            <a:p>
              <a:endParaRPr lang="en-US"/>
            </a:p>
          </p:txBody>
        </p:sp>
        <p:sp>
          <p:nvSpPr>
            <p:cNvPr id="23" name="Forme libre : forme 22">
              <a:extLst>
                <a:ext uri="{FF2B5EF4-FFF2-40B4-BE49-F238E27FC236}">
                  <a16:creationId xmlns:a16="http://schemas.microsoft.com/office/drawing/2014/main" id="{070E6D21-2CD8-6246-6594-E6D9F67EEE80}"/>
                </a:ext>
              </a:extLst>
            </p:cNvPr>
            <p:cNvSpPr/>
            <p:nvPr/>
          </p:nvSpPr>
          <p:spPr>
            <a:xfrm>
              <a:off x="7452267" y="1620581"/>
              <a:ext cx="394838" cy="290106"/>
            </a:xfrm>
            <a:custGeom>
              <a:avLst/>
              <a:gdLst>
                <a:gd name="connsiteX0" fmla="*/ 36861 w 394838"/>
                <a:gd name="connsiteY0" fmla="*/ 744 h 290106"/>
                <a:gd name="connsiteX1" fmla="*/ 0 w 394838"/>
                <a:gd name="connsiteY1" fmla="*/ 149656 h 290106"/>
                <a:gd name="connsiteX2" fmla="*/ 297134 w 394838"/>
                <a:gd name="connsiteY2" fmla="*/ 290106 h 290106"/>
                <a:gd name="connsiteX3" fmla="*/ 394838 w 394838"/>
                <a:gd name="connsiteY3" fmla="*/ 230684 h 290106"/>
                <a:gd name="connsiteX4" fmla="*/ 36861 w 394838"/>
                <a:gd name="connsiteY4" fmla="*/ 744 h 2901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4838" h="290106">
                  <a:moveTo>
                    <a:pt x="36861" y="744"/>
                  </a:moveTo>
                  <a:lnTo>
                    <a:pt x="0" y="149656"/>
                  </a:lnTo>
                  <a:cubicBezTo>
                    <a:pt x="140828" y="127628"/>
                    <a:pt x="249458" y="184030"/>
                    <a:pt x="297134" y="290106"/>
                  </a:cubicBezTo>
                  <a:lnTo>
                    <a:pt x="394838" y="230684"/>
                  </a:lnTo>
                  <a:cubicBezTo>
                    <a:pt x="342922" y="92520"/>
                    <a:pt x="219836" y="-9781"/>
                    <a:pt x="36861" y="744"/>
                  </a:cubicBezTo>
                  <a:close/>
                </a:path>
              </a:pathLst>
            </a:custGeom>
            <a:grpFill/>
            <a:ln w="2219" cap="flat">
              <a:noFill/>
              <a:prstDash val="solid"/>
              <a:miter/>
            </a:ln>
          </p:spPr>
          <p:txBody>
            <a:bodyPr rtlCol="0" anchor="ctr"/>
            <a:lstStyle/>
            <a:p>
              <a:endParaRPr lang="en-US"/>
            </a:p>
          </p:txBody>
        </p:sp>
        <p:sp>
          <p:nvSpPr>
            <p:cNvPr id="24" name="Forme libre : forme 23">
              <a:extLst>
                <a:ext uri="{FF2B5EF4-FFF2-40B4-BE49-F238E27FC236}">
                  <a16:creationId xmlns:a16="http://schemas.microsoft.com/office/drawing/2014/main" id="{CC6AE2AD-8454-C591-BB8B-F10D61AAE05C}"/>
                </a:ext>
              </a:extLst>
            </p:cNvPr>
            <p:cNvSpPr/>
            <p:nvPr/>
          </p:nvSpPr>
          <p:spPr>
            <a:xfrm>
              <a:off x="7443242" y="1848124"/>
              <a:ext cx="341931" cy="459378"/>
            </a:xfrm>
            <a:custGeom>
              <a:avLst/>
              <a:gdLst>
                <a:gd name="connsiteX0" fmla="*/ 165242 w 341931"/>
                <a:gd name="connsiteY0" fmla="*/ 125672 h 459378"/>
                <a:gd name="connsiteX1" fmla="*/ 252954 w 341931"/>
                <a:gd name="connsiteY1" fmla="*/ 183429 h 459378"/>
                <a:gd name="connsiteX2" fmla="*/ 341932 w 341931"/>
                <a:gd name="connsiteY2" fmla="*/ 129180 h 459378"/>
                <a:gd name="connsiteX3" fmla="*/ 90764 w 341931"/>
                <a:gd name="connsiteY3" fmla="*/ 23548 h 459378"/>
                <a:gd name="connsiteX4" fmla="*/ 12689 w 341931"/>
                <a:gd name="connsiteY4" fmla="*/ 277958 h 459378"/>
                <a:gd name="connsiteX5" fmla="*/ 136708 w 341931"/>
                <a:gd name="connsiteY5" fmla="*/ 459378 h 459378"/>
                <a:gd name="connsiteX6" fmla="*/ 259705 w 341931"/>
                <a:gd name="connsiteY6" fmla="*/ 378217 h 459378"/>
                <a:gd name="connsiteX7" fmla="*/ 147255 w 341931"/>
                <a:gd name="connsiteY7" fmla="*/ 247270 h 459378"/>
                <a:gd name="connsiteX8" fmla="*/ 165242 w 341931"/>
                <a:gd name="connsiteY8" fmla="*/ 125672 h 459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31" h="459378">
                  <a:moveTo>
                    <a:pt x="165242" y="125672"/>
                  </a:moveTo>
                  <a:cubicBezTo>
                    <a:pt x="198550" y="105021"/>
                    <a:pt x="240697" y="123318"/>
                    <a:pt x="252954" y="183429"/>
                  </a:cubicBezTo>
                  <a:lnTo>
                    <a:pt x="341932" y="129180"/>
                  </a:lnTo>
                  <a:cubicBezTo>
                    <a:pt x="296521" y="165"/>
                    <a:pt x="182695" y="-26237"/>
                    <a:pt x="90764" y="23548"/>
                  </a:cubicBezTo>
                  <a:cubicBezTo>
                    <a:pt x="920" y="72178"/>
                    <a:pt x="-15779" y="180120"/>
                    <a:pt x="12689" y="277958"/>
                  </a:cubicBezTo>
                  <a:cubicBezTo>
                    <a:pt x="34784" y="353901"/>
                    <a:pt x="91897" y="426891"/>
                    <a:pt x="136708" y="459378"/>
                  </a:cubicBezTo>
                  <a:lnTo>
                    <a:pt x="259705" y="378217"/>
                  </a:lnTo>
                  <a:cubicBezTo>
                    <a:pt x="209653" y="343753"/>
                    <a:pt x="165686" y="292925"/>
                    <a:pt x="147255" y="247270"/>
                  </a:cubicBezTo>
                  <a:cubicBezTo>
                    <a:pt x="127892" y="199306"/>
                    <a:pt x="132955" y="145679"/>
                    <a:pt x="165242" y="125672"/>
                  </a:cubicBezTo>
                  <a:close/>
                </a:path>
              </a:pathLst>
            </a:custGeom>
            <a:grpFill/>
            <a:ln w="2219" cap="flat">
              <a:noFill/>
              <a:prstDash val="solid"/>
              <a:miter/>
            </a:ln>
          </p:spPr>
          <p:txBody>
            <a:bodyPr rtlCol="0" anchor="ctr"/>
            <a:lstStyle/>
            <a:p>
              <a:endParaRPr lang="en-US"/>
            </a:p>
          </p:txBody>
        </p:sp>
      </p:grpSp>
      <p:cxnSp>
        <p:nvCxnSpPr>
          <p:cNvPr id="2" name="Straight Connector 27">
            <a:extLst>
              <a:ext uri="{FF2B5EF4-FFF2-40B4-BE49-F238E27FC236}">
                <a16:creationId xmlns:a16="http://schemas.microsoft.com/office/drawing/2014/main" id="{FA3AD3D5-17C5-3CCA-CCB4-DD55262ADD2E}"/>
              </a:ext>
            </a:extLst>
          </p:cNvPr>
          <p:cNvCxnSpPr>
            <a:cxnSpLocks/>
          </p:cNvCxnSpPr>
          <p:nvPr userDrawn="1"/>
        </p:nvCxnSpPr>
        <p:spPr>
          <a:xfrm>
            <a:off x="7010400" y="983536"/>
            <a:ext cx="0" cy="5874464"/>
          </a:xfrm>
          <a:prstGeom prst="line">
            <a:avLst/>
          </a:prstGeom>
          <a:ln w="19050">
            <a:solidFill>
              <a:srgbClr val="0A0096"/>
            </a:solidFill>
            <a:prstDash val="dash"/>
          </a:ln>
        </p:spPr>
        <p:style>
          <a:lnRef idx="1">
            <a:schemeClr val="accent1"/>
          </a:lnRef>
          <a:fillRef idx="0">
            <a:schemeClr val="accent1"/>
          </a:fillRef>
          <a:effectRef idx="0">
            <a:schemeClr val="accent1"/>
          </a:effectRef>
          <a:fontRef idx="minor">
            <a:schemeClr val="tx1"/>
          </a:fontRef>
        </p:style>
      </p:cxnSp>
      <p:sp>
        <p:nvSpPr>
          <p:cNvPr id="8" name="Tampungan Gambar 7"/>
          <p:cNvSpPr>
            <a:spLocks noGrp="1"/>
          </p:cNvSpPr>
          <p:nvPr>
            <p:ph type="pic" sz="quarter" idx="10"/>
          </p:nvPr>
        </p:nvSpPr>
        <p:spPr>
          <a:xfrm>
            <a:off x="6095996" y="1530430"/>
            <a:ext cx="1828800" cy="1828800"/>
          </a:xfrm>
          <a:custGeom>
            <a:avLst/>
            <a:gdLst>
              <a:gd name="connsiteX0" fmla="*/ 914400 w 1828800"/>
              <a:gd name="connsiteY0" fmla="*/ 0 h 1828800"/>
              <a:gd name="connsiteX1" fmla="*/ 1828800 w 1828800"/>
              <a:gd name="connsiteY1" fmla="*/ 914400 h 1828800"/>
              <a:gd name="connsiteX2" fmla="*/ 914400 w 1828800"/>
              <a:gd name="connsiteY2" fmla="*/ 1828800 h 1828800"/>
              <a:gd name="connsiteX3" fmla="*/ 0 w 1828800"/>
              <a:gd name="connsiteY3" fmla="*/ 914400 h 1828800"/>
              <a:gd name="connsiteX4" fmla="*/ 914400 w 1828800"/>
              <a:gd name="connsiteY4" fmla="*/ 0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8800" h="1828800">
                <a:moveTo>
                  <a:pt x="914400" y="0"/>
                </a:moveTo>
                <a:cubicBezTo>
                  <a:pt x="1419409" y="0"/>
                  <a:pt x="1828800" y="409391"/>
                  <a:pt x="1828800" y="914400"/>
                </a:cubicBezTo>
                <a:cubicBezTo>
                  <a:pt x="1828800" y="1419409"/>
                  <a:pt x="1419409" y="1828800"/>
                  <a:pt x="914400" y="1828800"/>
                </a:cubicBezTo>
                <a:cubicBezTo>
                  <a:pt x="409391" y="1828800"/>
                  <a:pt x="0" y="1419409"/>
                  <a:pt x="0" y="914400"/>
                </a:cubicBezTo>
                <a:cubicBezTo>
                  <a:pt x="0" y="409391"/>
                  <a:pt x="409391" y="0"/>
                  <a:pt x="914400" y="0"/>
                </a:cubicBezTo>
                <a:close/>
              </a:path>
            </a:pathLst>
          </a:custGeom>
          <a:pattFill prst="pct5">
            <a:fgClr>
              <a:schemeClr val="accent1"/>
            </a:fgClr>
            <a:bgClr>
              <a:schemeClr val="bg1"/>
            </a:bgClr>
          </a:pattFill>
        </p:spPr>
        <p:txBody>
          <a:bodyPr wrap="square">
            <a:noAutofit/>
          </a:bodyPr>
          <a:lstStyle>
            <a:lvl1pPr>
              <a:defRPr sz="1100"/>
            </a:lvl1pPr>
          </a:lstStyle>
          <a:p>
            <a:pPr lvl="0"/>
            <a:endParaRPr lang="en-ID" noProof="0"/>
          </a:p>
        </p:txBody>
      </p:sp>
      <p:sp>
        <p:nvSpPr>
          <p:cNvPr id="11" name="Tampungan Gambar 10"/>
          <p:cNvSpPr>
            <a:spLocks noGrp="1"/>
          </p:cNvSpPr>
          <p:nvPr>
            <p:ph type="pic" sz="quarter" idx="11"/>
          </p:nvPr>
        </p:nvSpPr>
        <p:spPr>
          <a:xfrm>
            <a:off x="6095997" y="4314823"/>
            <a:ext cx="1828800" cy="1828800"/>
          </a:xfrm>
          <a:custGeom>
            <a:avLst/>
            <a:gdLst>
              <a:gd name="connsiteX0" fmla="*/ 914400 w 1828800"/>
              <a:gd name="connsiteY0" fmla="*/ 0 h 1828800"/>
              <a:gd name="connsiteX1" fmla="*/ 1828800 w 1828800"/>
              <a:gd name="connsiteY1" fmla="*/ 914400 h 1828800"/>
              <a:gd name="connsiteX2" fmla="*/ 914400 w 1828800"/>
              <a:gd name="connsiteY2" fmla="*/ 1828800 h 1828800"/>
              <a:gd name="connsiteX3" fmla="*/ 0 w 1828800"/>
              <a:gd name="connsiteY3" fmla="*/ 914400 h 1828800"/>
              <a:gd name="connsiteX4" fmla="*/ 914400 w 1828800"/>
              <a:gd name="connsiteY4" fmla="*/ 0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8800" h="1828800">
                <a:moveTo>
                  <a:pt x="914400" y="0"/>
                </a:moveTo>
                <a:cubicBezTo>
                  <a:pt x="1419409" y="0"/>
                  <a:pt x="1828800" y="409391"/>
                  <a:pt x="1828800" y="914400"/>
                </a:cubicBezTo>
                <a:cubicBezTo>
                  <a:pt x="1828800" y="1419409"/>
                  <a:pt x="1419409" y="1828800"/>
                  <a:pt x="914400" y="1828800"/>
                </a:cubicBezTo>
                <a:cubicBezTo>
                  <a:pt x="409391" y="1828800"/>
                  <a:pt x="0" y="1419409"/>
                  <a:pt x="0" y="914400"/>
                </a:cubicBezTo>
                <a:cubicBezTo>
                  <a:pt x="0" y="409391"/>
                  <a:pt x="409391" y="0"/>
                  <a:pt x="914400" y="0"/>
                </a:cubicBezTo>
                <a:close/>
              </a:path>
            </a:pathLst>
          </a:custGeom>
          <a:pattFill prst="pct5">
            <a:fgClr>
              <a:schemeClr val="accent1"/>
            </a:fgClr>
            <a:bgClr>
              <a:schemeClr val="bg1"/>
            </a:bgClr>
          </a:pattFill>
        </p:spPr>
        <p:txBody>
          <a:bodyPr wrap="square">
            <a:noAutofit/>
          </a:bodyPr>
          <a:lstStyle>
            <a:lvl1pPr>
              <a:defRPr sz="1100"/>
            </a:lvl1pPr>
          </a:lstStyle>
          <a:p>
            <a:pPr lvl="0"/>
            <a:endParaRPr lang="en-ID" noProof="0"/>
          </a:p>
        </p:txBody>
      </p:sp>
      <p:sp>
        <p:nvSpPr>
          <p:cNvPr id="4" name="Espace réservé du texte 5">
            <a:extLst>
              <a:ext uri="{FF2B5EF4-FFF2-40B4-BE49-F238E27FC236}">
                <a16:creationId xmlns:a16="http://schemas.microsoft.com/office/drawing/2014/main" id="{D3FC4A2A-B543-F15E-F02C-8688D3122573}"/>
              </a:ext>
            </a:extLst>
          </p:cNvPr>
          <p:cNvSpPr>
            <a:spLocks noGrp="1"/>
          </p:cNvSpPr>
          <p:nvPr>
            <p:ph type="body" sz="quarter" idx="15" hasCustomPrompt="1"/>
          </p:nvPr>
        </p:nvSpPr>
        <p:spPr>
          <a:xfrm>
            <a:off x="665327" y="1558213"/>
            <a:ext cx="4422775" cy="922422"/>
          </a:xfrm>
          <a:prstGeom prst="rect">
            <a:avLst/>
          </a:prstGeom>
        </p:spPr>
        <p:txBody>
          <a:bodyPr/>
          <a:lstStyle>
            <a:lvl1pPr marL="0" indent="0">
              <a:buNone/>
              <a:defRPr sz="2800" b="1">
                <a:solidFill>
                  <a:srgbClr val="0A0096"/>
                </a:solidFill>
                <a:latin typeface="Montserrat" panose="00000500000000000000" pitchFamily="2" charset="0"/>
              </a:defRPr>
            </a:lvl1pPr>
          </a:lstStyle>
          <a:p>
            <a:pPr lvl="0"/>
            <a:r>
              <a:rPr lang="fr-FR" dirty="0"/>
              <a:t>Titre</a:t>
            </a:r>
            <a:endParaRPr lang="en-US" dirty="0"/>
          </a:p>
        </p:txBody>
      </p:sp>
      <p:sp>
        <p:nvSpPr>
          <p:cNvPr id="5" name="Espace réservé du texte 7">
            <a:extLst>
              <a:ext uri="{FF2B5EF4-FFF2-40B4-BE49-F238E27FC236}">
                <a16:creationId xmlns:a16="http://schemas.microsoft.com/office/drawing/2014/main" id="{7A7BC7A1-96FD-9B68-D25C-0E512AE2B30D}"/>
              </a:ext>
            </a:extLst>
          </p:cNvPr>
          <p:cNvSpPr>
            <a:spLocks noGrp="1"/>
          </p:cNvSpPr>
          <p:nvPr>
            <p:ph type="body" sz="quarter" idx="16" hasCustomPrompt="1"/>
          </p:nvPr>
        </p:nvSpPr>
        <p:spPr>
          <a:xfrm>
            <a:off x="665327" y="2588572"/>
            <a:ext cx="4422775" cy="541385"/>
          </a:xfrm>
          <a:prstGeom prst="rect">
            <a:avLst/>
          </a:prstGeom>
        </p:spPr>
        <p:txBody>
          <a:bodyPr/>
          <a:lstStyle>
            <a:lvl1pPr marL="0" indent="0">
              <a:buNone/>
              <a:defRPr sz="1100">
                <a:solidFill>
                  <a:srgbClr val="0A0096"/>
                </a:solidFill>
                <a:latin typeface="Montserrat" panose="00000500000000000000" pitchFamily="2" charset="0"/>
              </a:defRPr>
            </a:lvl1pPr>
          </a:lstStyle>
          <a:p>
            <a:pPr lvl="0"/>
            <a:r>
              <a:rPr lang="fr-FR" dirty="0"/>
              <a:t>Textes</a:t>
            </a:r>
            <a:endParaRPr lang="en-US" dirty="0"/>
          </a:p>
        </p:txBody>
      </p:sp>
    </p:spTree>
    <p:extLst>
      <p:ext uri="{BB962C8B-B14F-4D97-AF65-F5344CB8AC3E}">
        <p14:creationId xmlns:p14="http://schemas.microsoft.com/office/powerpoint/2010/main" val="105924817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TITRE PAGES">
    <p:spTree>
      <p:nvGrpSpPr>
        <p:cNvPr id="1" name=""/>
        <p:cNvGrpSpPr/>
        <p:nvPr/>
      </p:nvGrpSpPr>
      <p:grpSpPr>
        <a:xfrm>
          <a:off x="0" y="0"/>
          <a:ext cx="0" cy="0"/>
          <a:chOff x="0" y="0"/>
          <a:chExt cx="0" cy="0"/>
        </a:xfrm>
      </p:grpSpPr>
      <p:sp>
        <p:nvSpPr>
          <p:cNvPr id="2" name="Persegi Panjang 2">
            <a:extLst>
              <a:ext uri="{FF2B5EF4-FFF2-40B4-BE49-F238E27FC236}">
                <a16:creationId xmlns:a16="http://schemas.microsoft.com/office/drawing/2014/main" id="{E9C013A0-1892-88EF-FACA-2309EC9A256F}"/>
              </a:ext>
            </a:extLst>
          </p:cNvPr>
          <p:cNvSpPr/>
          <p:nvPr userDrawn="1"/>
        </p:nvSpPr>
        <p:spPr>
          <a:xfrm flipH="1">
            <a:off x="7010400" y="0"/>
            <a:ext cx="5181600" cy="6858000"/>
          </a:xfrm>
          <a:prstGeom prst="rect">
            <a:avLst/>
          </a:prstGeom>
          <a:gradFill>
            <a:gsLst>
              <a:gs pos="0">
                <a:srgbClr val="0A0096"/>
              </a:gs>
              <a:gs pos="100000">
                <a:schemeClr val="tx1"/>
              </a:gs>
            </a:gsLst>
            <a:path path="circle">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pic>
        <p:nvPicPr>
          <p:cNvPr id="8" name="Picture 2">
            <a:extLst>
              <a:ext uri="{FF2B5EF4-FFF2-40B4-BE49-F238E27FC236}">
                <a16:creationId xmlns:a16="http://schemas.microsoft.com/office/drawing/2014/main" id="{33C56852-834E-4112-A747-114B33BDD589}"/>
              </a:ext>
            </a:extLst>
          </p:cNvPr>
          <p:cNvPicPr/>
          <p:nvPr userDrawn="1"/>
        </p:nvPicPr>
        <p:blipFill>
          <a:blip r:embed="rId2"/>
          <a:stretch/>
        </p:blipFill>
        <p:spPr>
          <a:xfrm>
            <a:off x="10309906" y="113227"/>
            <a:ext cx="1757520" cy="896040"/>
          </a:xfrm>
          <a:prstGeom prst="rect">
            <a:avLst/>
          </a:prstGeom>
          <a:ln>
            <a:noFill/>
          </a:ln>
        </p:spPr>
      </p:pic>
      <p:sp>
        <p:nvSpPr>
          <p:cNvPr id="9" name="CustomShape 3">
            <a:extLst>
              <a:ext uri="{FF2B5EF4-FFF2-40B4-BE49-F238E27FC236}">
                <a16:creationId xmlns:a16="http://schemas.microsoft.com/office/drawing/2014/main" id="{BB694251-36B7-4F43-8F12-3355F339EC72}"/>
              </a:ext>
            </a:extLst>
          </p:cNvPr>
          <p:cNvSpPr/>
          <p:nvPr userDrawn="1"/>
        </p:nvSpPr>
        <p:spPr>
          <a:xfrm>
            <a:off x="0" y="1970378"/>
            <a:ext cx="12344040" cy="2917244"/>
          </a:xfrm>
          <a:prstGeom prst="rect">
            <a:avLst/>
          </a:prstGeom>
          <a:solidFill>
            <a:schemeClr val="bg1"/>
          </a:solidFill>
          <a:ln>
            <a:noFill/>
          </a:ln>
          <a:effectLst>
            <a:outerShdw blurRad="292100" sx="102000" sy="102000" algn="ctr" rotWithShape="0">
              <a:srgbClr val="000000">
                <a:alpha val="25000"/>
              </a:srgbClr>
            </a:outerShdw>
          </a:effectLst>
        </p:spPr>
        <p:style>
          <a:lnRef idx="2">
            <a:schemeClr val="accent1">
              <a:shade val="50000"/>
            </a:schemeClr>
          </a:lnRef>
          <a:fillRef idx="1">
            <a:schemeClr val="accent1"/>
          </a:fillRef>
          <a:effectRef idx="0">
            <a:schemeClr val="accent1"/>
          </a:effectRef>
          <a:fontRef idx="minor"/>
        </p:style>
      </p:sp>
      <p:sp>
        <p:nvSpPr>
          <p:cNvPr id="12" name="Espace réservé du texte 11">
            <a:extLst>
              <a:ext uri="{FF2B5EF4-FFF2-40B4-BE49-F238E27FC236}">
                <a16:creationId xmlns:a16="http://schemas.microsoft.com/office/drawing/2014/main" id="{7E0BBDDD-AA2D-4612-BC38-67DEAFF63123}"/>
              </a:ext>
            </a:extLst>
          </p:cNvPr>
          <p:cNvSpPr>
            <a:spLocks noGrp="1"/>
          </p:cNvSpPr>
          <p:nvPr>
            <p:ph type="body" sz="quarter" idx="10" hasCustomPrompt="1"/>
          </p:nvPr>
        </p:nvSpPr>
        <p:spPr>
          <a:xfrm>
            <a:off x="0" y="3124200"/>
            <a:ext cx="12344400" cy="609600"/>
          </a:xfrm>
          <a:prstGeom prst="rect">
            <a:avLst/>
          </a:prstGeom>
        </p:spPr>
        <p:txBody>
          <a:bodyPr/>
          <a:lstStyle>
            <a:lvl1pPr marL="0" indent="0" algn="ctr">
              <a:buNone/>
              <a:defRPr sz="4000" b="1">
                <a:solidFill>
                  <a:srgbClr val="090095"/>
                </a:solidFill>
                <a:latin typeface="Montserrat" panose="00000500000000000000" pitchFamily="2" charset="0"/>
              </a:defRPr>
            </a:lvl1pPr>
          </a:lstStyle>
          <a:p>
            <a:pPr lvl="0"/>
            <a:r>
              <a:rPr lang="fr-FR" dirty="0"/>
              <a:t>INSÉRER UN TITRE</a:t>
            </a:r>
            <a:endParaRPr lang="en-US" dirty="0"/>
          </a:p>
        </p:txBody>
      </p:sp>
    </p:spTree>
    <p:extLst>
      <p:ext uri="{BB962C8B-B14F-4D97-AF65-F5344CB8AC3E}">
        <p14:creationId xmlns:p14="http://schemas.microsoft.com/office/powerpoint/2010/main" val="11579468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8_Diapositive de titre">
    <p:spTree>
      <p:nvGrpSpPr>
        <p:cNvPr id="1" name=""/>
        <p:cNvGrpSpPr/>
        <p:nvPr/>
      </p:nvGrpSpPr>
      <p:grpSpPr>
        <a:xfrm>
          <a:off x="0" y="0"/>
          <a:ext cx="0" cy="0"/>
          <a:chOff x="0" y="0"/>
          <a:chExt cx="0" cy="0"/>
        </a:xfrm>
      </p:grpSpPr>
      <p:pic>
        <p:nvPicPr>
          <p:cNvPr id="38" name="Image 37" descr="Une image contenant personne&#10;&#10;Description générée automatiquement">
            <a:extLst>
              <a:ext uri="{FF2B5EF4-FFF2-40B4-BE49-F238E27FC236}">
                <a16:creationId xmlns:a16="http://schemas.microsoft.com/office/drawing/2014/main" id="{7142965D-48CE-8ED8-C64A-55EB9DD6707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22939"/>
          <a:stretch/>
        </p:blipFill>
        <p:spPr>
          <a:xfrm>
            <a:off x="0" y="-14"/>
            <a:ext cx="8214698" cy="7106651"/>
          </a:xfrm>
          <a:prstGeom prst="rect">
            <a:avLst/>
          </a:prstGeom>
        </p:spPr>
      </p:pic>
      <p:sp>
        <p:nvSpPr>
          <p:cNvPr id="54" name="Rectangle 53">
            <a:extLst>
              <a:ext uri="{FF2B5EF4-FFF2-40B4-BE49-F238E27FC236}">
                <a16:creationId xmlns:a16="http://schemas.microsoft.com/office/drawing/2014/main" id="{322700AD-ED8F-3552-2BFD-A1220804D635}"/>
              </a:ext>
            </a:extLst>
          </p:cNvPr>
          <p:cNvSpPr/>
          <p:nvPr userDrawn="1"/>
        </p:nvSpPr>
        <p:spPr>
          <a:xfrm>
            <a:off x="-2229788" y="-48123"/>
            <a:ext cx="7690196" cy="6981359"/>
          </a:xfrm>
          <a:prstGeom prst="rect">
            <a:avLst/>
          </a:prstGeom>
          <a:solidFill>
            <a:srgbClr val="CFCFCF">
              <a:alpha val="3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5" name="Rectangle 4">
            <a:extLst>
              <a:ext uri="{FF2B5EF4-FFF2-40B4-BE49-F238E27FC236}">
                <a16:creationId xmlns:a16="http://schemas.microsoft.com/office/drawing/2014/main" id="{29C9E007-359E-5E38-DF92-8C2A5E82213D}"/>
              </a:ext>
            </a:extLst>
          </p:cNvPr>
          <p:cNvSpPr/>
          <p:nvPr userDrawn="1"/>
        </p:nvSpPr>
        <p:spPr>
          <a:xfrm>
            <a:off x="-783124" y="-6"/>
            <a:ext cx="13896958" cy="6857998"/>
          </a:xfrm>
          <a:prstGeom prst="rect">
            <a:avLst/>
          </a:prstGeom>
          <a:gradFill flip="none" rotWithShape="1">
            <a:gsLst>
              <a:gs pos="20000">
                <a:schemeClr val="tx1">
                  <a:alpha val="0"/>
                </a:schemeClr>
              </a:gs>
              <a:gs pos="100000">
                <a:schemeClr val="tx1">
                  <a:alpha val="50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97DCF423-0ABB-18F0-C64F-A6E7E67043BF}"/>
              </a:ext>
            </a:extLst>
          </p:cNvPr>
          <p:cNvSpPr/>
          <p:nvPr userDrawn="1"/>
        </p:nvSpPr>
        <p:spPr>
          <a:xfrm>
            <a:off x="5460999" y="0"/>
            <a:ext cx="12192000" cy="6858000"/>
          </a:xfrm>
          <a:prstGeom prst="rect">
            <a:avLst/>
          </a:prstGeom>
          <a:blipFill>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46255AC-D58D-9657-DBFD-F5D94389D6CC}"/>
              </a:ext>
            </a:extLst>
          </p:cNvPr>
          <p:cNvSpPr/>
          <p:nvPr userDrawn="1"/>
        </p:nvSpPr>
        <p:spPr>
          <a:xfrm>
            <a:off x="5461000" y="0"/>
            <a:ext cx="67310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Connecteur droit 23">
            <a:extLst>
              <a:ext uri="{FF2B5EF4-FFF2-40B4-BE49-F238E27FC236}">
                <a16:creationId xmlns:a16="http://schemas.microsoft.com/office/drawing/2014/main" id="{93C9AA8A-8BD7-DE04-AA56-0E390A246553}"/>
              </a:ext>
            </a:extLst>
          </p:cNvPr>
          <p:cNvCxnSpPr>
            <a:cxnSpLocks/>
          </p:cNvCxnSpPr>
          <p:nvPr userDrawn="1"/>
        </p:nvCxnSpPr>
        <p:spPr>
          <a:xfrm>
            <a:off x="5461000" y="464324"/>
            <a:ext cx="0" cy="6858000"/>
          </a:xfrm>
          <a:prstGeom prst="line">
            <a:avLst/>
          </a:prstGeom>
          <a:ln w="3175" cmpd="sng">
            <a:solidFill>
              <a:schemeClr val="bg1">
                <a:alpha val="40000"/>
              </a:schemeClr>
            </a:solidFill>
          </a:ln>
        </p:spPr>
        <p:style>
          <a:lnRef idx="1">
            <a:schemeClr val="accent1"/>
          </a:lnRef>
          <a:fillRef idx="0">
            <a:schemeClr val="accent1"/>
          </a:fillRef>
          <a:effectRef idx="0">
            <a:schemeClr val="accent1"/>
          </a:effectRef>
          <a:fontRef idx="minor">
            <a:schemeClr val="tx1"/>
          </a:fontRef>
        </p:style>
      </p:cxnSp>
      <p:sp>
        <p:nvSpPr>
          <p:cNvPr id="55" name="Rectangle 54">
            <a:extLst>
              <a:ext uri="{FF2B5EF4-FFF2-40B4-BE49-F238E27FC236}">
                <a16:creationId xmlns:a16="http://schemas.microsoft.com/office/drawing/2014/main" id="{691F75BA-D44B-7B46-B5B0-00CE76A06666}"/>
              </a:ext>
            </a:extLst>
          </p:cNvPr>
          <p:cNvSpPr/>
          <p:nvPr userDrawn="1"/>
        </p:nvSpPr>
        <p:spPr>
          <a:xfrm>
            <a:off x="8846925" y="-592052"/>
            <a:ext cx="6736256" cy="7478104"/>
          </a:xfrm>
          <a:prstGeom prst="rect">
            <a:avLst/>
          </a:prstGeom>
          <a:blipFill>
            <a:blip r:embed="rId4"/>
            <a:srcRect/>
            <a:stretch>
              <a:fillRect r="-16700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e 55">
            <a:extLst>
              <a:ext uri="{FF2B5EF4-FFF2-40B4-BE49-F238E27FC236}">
                <a16:creationId xmlns:a16="http://schemas.microsoft.com/office/drawing/2014/main" id="{A0683759-1298-6B5C-3D12-3A45C79C6D8F}"/>
              </a:ext>
            </a:extLst>
          </p:cNvPr>
          <p:cNvGrpSpPr/>
          <p:nvPr userDrawn="1"/>
        </p:nvGrpSpPr>
        <p:grpSpPr>
          <a:xfrm>
            <a:off x="2057400" y="0"/>
            <a:ext cx="10134600" cy="7322310"/>
            <a:chOff x="2057400" y="0"/>
            <a:chExt cx="10134600" cy="7322310"/>
          </a:xfrm>
        </p:grpSpPr>
        <p:cxnSp>
          <p:nvCxnSpPr>
            <p:cNvPr id="23" name="Connecteur droit 22">
              <a:extLst>
                <a:ext uri="{FF2B5EF4-FFF2-40B4-BE49-F238E27FC236}">
                  <a16:creationId xmlns:a16="http://schemas.microsoft.com/office/drawing/2014/main" id="{7770F28D-DF62-AABE-7B9E-A9D1B2B48872}"/>
                </a:ext>
              </a:extLst>
            </p:cNvPr>
            <p:cNvCxnSpPr>
              <a:cxnSpLocks/>
            </p:cNvCxnSpPr>
            <p:nvPr userDrawn="1"/>
          </p:nvCxnSpPr>
          <p:spPr>
            <a:xfrm>
              <a:off x="2057400" y="0"/>
              <a:ext cx="0" cy="6858000"/>
            </a:xfrm>
            <a:prstGeom prst="line">
              <a:avLst/>
            </a:prstGeom>
            <a:ln w="3175">
              <a:solidFill>
                <a:schemeClr val="bg1">
                  <a:alpha val="40000"/>
                </a:schemeClr>
              </a:solidFill>
            </a:ln>
          </p:spPr>
          <p:style>
            <a:lnRef idx="1">
              <a:schemeClr val="accent1"/>
            </a:lnRef>
            <a:fillRef idx="0">
              <a:schemeClr val="accent1"/>
            </a:fillRef>
            <a:effectRef idx="0">
              <a:schemeClr val="accent1"/>
            </a:effectRef>
            <a:fontRef idx="minor">
              <a:schemeClr val="tx1"/>
            </a:fontRef>
          </p:style>
        </p:cxnSp>
        <p:cxnSp>
          <p:nvCxnSpPr>
            <p:cNvPr id="25" name="Connecteur droit 24">
              <a:extLst>
                <a:ext uri="{FF2B5EF4-FFF2-40B4-BE49-F238E27FC236}">
                  <a16:creationId xmlns:a16="http://schemas.microsoft.com/office/drawing/2014/main" id="{2F8A135D-2078-DBC0-6078-3EDA830DF6BA}"/>
                </a:ext>
              </a:extLst>
            </p:cNvPr>
            <p:cNvCxnSpPr>
              <a:cxnSpLocks/>
            </p:cNvCxnSpPr>
            <p:nvPr userDrawn="1"/>
          </p:nvCxnSpPr>
          <p:spPr>
            <a:xfrm>
              <a:off x="2057400" y="2286000"/>
              <a:ext cx="10134600" cy="0"/>
            </a:xfrm>
            <a:prstGeom prst="line">
              <a:avLst/>
            </a:prstGeom>
            <a:ln w="3175">
              <a:solidFill>
                <a:schemeClr val="bg1">
                  <a:alpha val="40000"/>
                </a:schemeClr>
              </a:solidFill>
            </a:ln>
          </p:spPr>
          <p:style>
            <a:lnRef idx="1">
              <a:schemeClr val="accent1"/>
            </a:lnRef>
            <a:fillRef idx="0">
              <a:schemeClr val="accent1"/>
            </a:fillRef>
            <a:effectRef idx="0">
              <a:schemeClr val="accent1"/>
            </a:effectRef>
            <a:fontRef idx="minor">
              <a:schemeClr val="tx1"/>
            </a:fontRef>
          </p:style>
        </p:cxnSp>
        <p:cxnSp>
          <p:nvCxnSpPr>
            <p:cNvPr id="26" name="Connecteur droit 25">
              <a:extLst>
                <a:ext uri="{FF2B5EF4-FFF2-40B4-BE49-F238E27FC236}">
                  <a16:creationId xmlns:a16="http://schemas.microsoft.com/office/drawing/2014/main" id="{78F17176-49D2-8F2C-D140-AA3C53F68BCD}"/>
                </a:ext>
              </a:extLst>
            </p:cNvPr>
            <p:cNvCxnSpPr>
              <a:cxnSpLocks/>
            </p:cNvCxnSpPr>
            <p:nvPr userDrawn="1"/>
          </p:nvCxnSpPr>
          <p:spPr>
            <a:xfrm>
              <a:off x="2057400" y="4572000"/>
              <a:ext cx="10134600" cy="0"/>
            </a:xfrm>
            <a:prstGeom prst="line">
              <a:avLst/>
            </a:prstGeom>
            <a:ln w="3175">
              <a:solidFill>
                <a:schemeClr val="bg1">
                  <a:alpha val="40000"/>
                </a:schemeClr>
              </a:solidFill>
            </a:ln>
          </p:spPr>
          <p:style>
            <a:lnRef idx="1">
              <a:schemeClr val="accent1"/>
            </a:lnRef>
            <a:fillRef idx="0">
              <a:schemeClr val="accent1"/>
            </a:fillRef>
            <a:effectRef idx="0">
              <a:schemeClr val="accent1"/>
            </a:effectRef>
            <a:fontRef idx="minor">
              <a:schemeClr val="tx1"/>
            </a:fontRef>
          </p:style>
        </p:cxnSp>
        <p:grpSp>
          <p:nvGrpSpPr>
            <p:cNvPr id="27" name="Groupe 26">
              <a:extLst>
                <a:ext uri="{FF2B5EF4-FFF2-40B4-BE49-F238E27FC236}">
                  <a16:creationId xmlns:a16="http://schemas.microsoft.com/office/drawing/2014/main" id="{0C0F2366-8D89-6AD7-575C-A2A01F4735D7}"/>
                </a:ext>
              </a:extLst>
            </p:cNvPr>
            <p:cNvGrpSpPr/>
            <p:nvPr userDrawn="1"/>
          </p:nvGrpSpPr>
          <p:grpSpPr>
            <a:xfrm>
              <a:off x="5298367" y="4409367"/>
              <a:ext cx="325266" cy="325266"/>
              <a:chOff x="3702812" y="3957930"/>
              <a:chExt cx="722375" cy="722376"/>
            </a:xfrm>
          </p:grpSpPr>
          <p:cxnSp>
            <p:nvCxnSpPr>
              <p:cNvPr id="28" name="Connecteur droit 27">
                <a:extLst>
                  <a:ext uri="{FF2B5EF4-FFF2-40B4-BE49-F238E27FC236}">
                    <a16:creationId xmlns:a16="http://schemas.microsoft.com/office/drawing/2014/main" id="{25BF04A4-731E-538A-F51E-445828D3CDB1}"/>
                  </a:ext>
                </a:extLst>
              </p:cNvPr>
              <p:cNvCxnSpPr>
                <a:cxnSpLocks/>
              </p:cNvCxnSpPr>
              <p:nvPr/>
            </p:nvCxnSpPr>
            <p:spPr>
              <a:xfrm>
                <a:off x="4064000" y="3957930"/>
                <a:ext cx="0" cy="722376"/>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 name="Connecteur droit 28">
                <a:extLst>
                  <a:ext uri="{FF2B5EF4-FFF2-40B4-BE49-F238E27FC236}">
                    <a16:creationId xmlns:a16="http://schemas.microsoft.com/office/drawing/2014/main" id="{914F4401-D769-5920-9FC8-E43702D27E8E}"/>
                  </a:ext>
                </a:extLst>
              </p:cNvPr>
              <p:cNvCxnSpPr>
                <a:cxnSpLocks/>
              </p:cNvCxnSpPr>
              <p:nvPr/>
            </p:nvCxnSpPr>
            <p:spPr>
              <a:xfrm flipH="1">
                <a:off x="3702812" y="4319118"/>
                <a:ext cx="722375"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30" name="Groupe 29">
              <a:extLst>
                <a:ext uri="{FF2B5EF4-FFF2-40B4-BE49-F238E27FC236}">
                  <a16:creationId xmlns:a16="http://schemas.microsoft.com/office/drawing/2014/main" id="{C8A585FB-DD04-ABAA-3B9B-C5B7E5560F3D}"/>
                </a:ext>
              </a:extLst>
            </p:cNvPr>
            <p:cNvGrpSpPr/>
            <p:nvPr userDrawn="1"/>
          </p:nvGrpSpPr>
          <p:grpSpPr>
            <a:xfrm>
              <a:off x="5298367" y="2123367"/>
              <a:ext cx="325266" cy="325266"/>
              <a:chOff x="3702812" y="3957930"/>
              <a:chExt cx="722375" cy="722376"/>
            </a:xfrm>
          </p:grpSpPr>
          <p:cxnSp>
            <p:nvCxnSpPr>
              <p:cNvPr id="31" name="Connecteur droit 30">
                <a:extLst>
                  <a:ext uri="{FF2B5EF4-FFF2-40B4-BE49-F238E27FC236}">
                    <a16:creationId xmlns:a16="http://schemas.microsoft.com/office/drawing/2014/main" id="{85090B78-54AB-EEA8-3F63-9204BDA0A8B3}"/>
                  </a:ext>
                </a:extLst>
              </p:cNvPr>
              <p:cNvCxnSpPr>
                <a:cxnSpLocks/>
              </p:cNvCxnSpPr>
              <p:nvPr/>
            </p:nvCxnSpPr>
            <p:spPr>
              <a:xfrm>
                <a:off x="4064000" y="3957930"/>
                <a:ext cx="0" cy="722376"/>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Connecteur droit 31">
                <a:extLst>
                  <a:ext uri="{FF2B5EF4-FFF2-40B4-BE49-F238E27FC236}">
                    <a16:creationId xmlns:a16="http://schemas.microsoft.com/office/drawing/2014/main" id="{4128C1D9-8400-DE60-2C0C-16183F4FE908}"/>
                  </a:ext>
                </a:extLst>
              </p:cNvPr>
              <p:cNvCxnSpPr>
                <a:cxnSpLocks/>
              </p:cNvCxnSpPr>
              <p:nvPr/>
            </p:nvCxnSpPr>
            <p:spPr>
              <a:xfrm flipH="1">
                <a:off x="3702812" y="4319118"/>
                <a:ext cx="722375"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4" name="Groupe 3">
              <a:extLst>
                <a:ext uri="{FF2B5EF4-FFF2-40B4-BE49-F238E27FC236}">
                  <a16:creationId xmlns:a16="http://schemas.microsoft.com/office/drawing/2014/main" id="{33A880DE-57FD-DF14-2A50-F0B81C6B5686}"/>
                </a:ext>
              </a:extLst>
            </p:cNvPr>
            <p:cNvGrpSpPr/>
            <p:nvPr userDrawn="1"/>
          </p:nvGrpSpPr>
          <p:grpSpPr>
            <a:xfrm>
              <a:off x="8675240" y="4405354"/>
              <a:ext cx="325266" cy="325266"/>
              <a:chOff x="3702812" y="3957930"/>
              <a:chExt cx="722375" cy="722376"/>
            </a:xfrm>
          </p:grpSpPr>
          <p:cxnSp>
            <p:nvCxnSpPr>
              <p:cNvPr id="20" name="Connecteur droit 19">
                <a:extLst>
                  <a:ext uri="{FF2B5EF4-FFF2-40B4-BE49-F238E27FC236}">
                    <a16:creationId xmlns:a16="http://schemas.microsoft.com/office/drawing/2014/main" id="{1D7C75A3-BA81-9CC3-ACE0-EC5D335A1DE6}"/>
                  </a:ext>
                </a:extLst>
              </p:cNvPr>
              <p:cNvCxnSpPr>
                <a:cxnSpLocks/>
              </p:cNvCxnSpPr>
              <p:nvPr/>
            </p:nvCxnSpPr>
            <p:spPr>
              <a:xfrm>
                <a:off x="4064000" y="3957930"/>
                <a:ext cx="0" cy="722376"/>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Connecteur droit 20">
                <a:extLst>
                  <a:ext uri="{FF2B5EF4-FFF2-40B4-BE49-F238E27FC236}">
                    <a16:creationId xmlns:a16="http://schemas.microsoft.com/office/drawing/2014/main" id="{17F71881-6008-7025-C592-B7E1170F239D}"/>
                  </a:ext>
                </a:extLst>
              </p:cNvPr>
              <p:cNvCxnSpPr>
                <a:cxnSpLocks/>
              </p:cNvCxnSpPr>
              <p:nvPr/>
            </p:nvCxnSpPr>
            <p:spPr>
              <a:xfrm flipH="1">
                <a:off x="3702812" y="4319118"/>
                <a:ext cx="722375"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33" name="Groupe 32">
              <a:extLst>
                <a:ext uri="{FF2B5EF4-FFF2-40B4-BE49-F238E27FC236}">
                  <a16:creationId xmlns:a16="http://schemas.microsoft.com/office/drawing/2014/main" id="{BA0E71E5-8531-B751-07CF-8CAEFA262086}"/>
                </a:ext>
              </a:extLst>
            </p:cNvPr>
            <p:cNvGrpSpPr/>
            <p:nvPr userDrawn="1"/>
          </p:nvGrpSpPr>
          <p:grpSpPr>
            <a:xfrm>
              <a:off x="8675240" y="2119354"/>
              <a:ext cx="325266" cy="325266"/>
              <a:chOff x="3702812" y="3957930"/>
              <a:chExt cx="722375" cy="722376"/>
            </a:xfrm>
          </p:grpSpPr>
          <p:cxnSp>
            <p:nvCxnSpPr>
              <p:cNvPr id="34" name="Connecteur droit 33">
                <a:extLst>
                  <a:ext uri="{FF2B5EF4-FFF2-40B4-BE49-F238E27FC236}">
                    <a16:creationId xmlns:a16="http://schemas.microsoft.com/office/drawing/2014/main" id="{DEA30C95-71D7-8D4C-2888-E2666A8067A6}"/>
                  </a:ext>
                </a:extLst>
              </p:cNvPr>
              <p:cNvCxnSpPr>
                <a:cxnSpLocks/>
              </p:cNvCxnSpPr>
              <p:nvPr/>
            </p:nvCxnSpPr>
            <p:spPr>
              <a:xfrm>
                <a:off x="4064000" y="3957930"/>
                <a:ext cx="0" cy="722376"/>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5" name="Connecteur droit 34">
                <a:extLst>
                  <a:ext uri="{FF2B5EF4-FFF2-40B4-BE49-F238E27FC236}">
                    <a16:creationId xmlns:a16="http://schemas.microsoft.com/office/drawing/2014/main" id="{1B99547A-B9EC-6C27-6F58-A3BF74187BDD}"/>
                  </a:ext>
                </a:extLst>
              </p:cNvPr>
              <p:cNvCxnSpPr>
                <a:cxnSpLocks/>
              </p:cNvCxnSpPr>
              <p:nvPr/>
            </p:nvCxnSpPr>
            <p:spPr>
              <a:xfrm flipH="1">
                <a:off x="3702812" y="4319118"/>
                <a:ext cx="722375"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39" name="Connecteur droit 38">
              <a:extLst>
                <a:ext uri="{FF2B5EF4-FFF2-40B4-BE49-F238E27FC236}">
                  <a16:creationId xmlns:a16="http://schemas.microsoft.com/office/drawing/2014/main" id="{1E71E57F-FA77-F4B3-B7AE-1FCD579C7748}"/>
                </a:ext>
              </a:extLst>
            </p:cNvPr>
            <p:cNvCxnSpPr>
              <a:cxnSpLocks/>
            </p:cNvCxnSpPr>
            <p:nvPr userDrawn="1"/>
          </p:nvCxnSpPr>
          <p:spPr>
            <a:xfrm>
              <a:off x="8837281" y="464310"/>
              <a:ext cx="0" cy="6858000"/>
            </a:xfrm>
            <a:prstGeom prst="line">
              <a:avLst/>
            </a:prstGeom>
            <a:ln w="3175">
              <a:solidFill>
                <a:schemeClr val="bg1">
                  <a:alpha val="40000"/>
                </a:schemeClr>
              </a:solidFill>
            </a:ln>
          </p:spPr>
          <p:style>
            <a:lnRef idx="1">
              <a:schemeClr val="accent1"/>
            </a:lnRef>
            <a:fillRef idx="0">
              <a:schemeClr val="accent1"/>
            </a:fillRef>
            <a:effectRef idx="0">
              <a:schemeClr val="accent1"/>
            </a:effectRef>
            <a:fontRef idx="minor">
              <a:schemeClr val="tx1"/>
            </a:fontRef>
          </p:style>
        </p:cxnSp>
      </p:grpSp>
      <p:grpSp>
        <p:nvGrpSpPr>
          <p:cNvPr id="2" name="Graphique 5">
            <a:extLst>
              <a:ext uri="{FF2B5EF4-FFF2-40B4-BE49-F238E27FC236}">
                <a16:creationId xmlns:a16="http://schemas.microsoft.com/office/drawing/2014/main" id="{E141D82B-4FB6-2C84-0328-E87E11864092}"/>
              </a:ext>
            </a:extLst>
          </p:cNvPr>
          <p:cNvGrpSpPr/>
          <p:nvPr userDrawn="1"/>
        </p:nvGrpSpPr>
        <p:grpSpPr>
          <a:xfrm>
            <a:off x="427731" y="283894"/>
            <a:ext cx="1072833" cy="413356"/>
            <a:chOff x="7443242" y="1620581"/>
            <a:chExt cx="1782855" cy="686921"/>
          </a:xfrm>
          <a:solidFill>
            <a:schemeClr val="bg1"/>
          </a:solidFill>
        </p:grpSpPr>
        <p:sp>
          <p:nvSpPr>
            <p:cNvPr id="3" name="Forme libre : forme 2">
              <a:extLst>
                <a:ext uri="{FF2B5EF4-FFF2-40B4-BE49-F238E27FC236}">
                  <a16:creationId xmlns:a16="http://schemas.microsoft.com/office/drawing/2014/main" id="{1F6FA6F4-7E28-20B8-7477-E3F484DD8EE5}"/>
                </a:ext>
              </a:extLst>
            </p:cNvPr>
            <p:cNvSpPr/>
            <p:nvPr/>
          </p:nvSpPr>
          <p:spPr>
            <a:xfrm>
              <a:off x="7937926" y="1718009"/>
              <a:ext cx="164565" cy="218969"/>
            </a:xfrm>
            <a:custGeom>
              <a:avLst/>
              <a:gdLst>
                <a:gd name="connsiteX0" fmla="*/ 61043 w 164565"/>
                <a:gd name="connsiteY0" fmla="*/ 148511 h 218969"/>
                <a:gd name="connsiteX1" fmla="*/ 153907 w 164565"/>
                <a:gd name="connsiteY1" fmla="*/ 148511 h 218969"/>
                <a:gd name="connsiteX2" fmla="*/ 153907 w 164565"/>
                <a:gd name="connsiteY2" fmla="*/ 93663 h 218969"/>
                <a:gd name="connsiteX3" fmla="*/ 61043 w 164565"/>
                <a:gd name="connsiteY3" fmla="*/ 93663 h 218969"/>
                <a:gd name="connsiteX4" fmla="*/ 61043 w 164565"/>
                <a:gd name="connsiteY4" fmla="*/ 57513 h 218969"/>
                <a:gd name="connsiteX5" fmla="*/ 164566 w 164565"/>
                <a:gd name="connsiteY5" fmla="*/ 57513 h 218969"/>
                <a:gd name="connsiteX6" fmla="*/ 164566 w 164565"/>
                <a:gd name="connsiteY6" fmla="*/ 0 h 218969"/>
                <a:gd name="connsiteX7" fmla="*/ 0 w 164565"/>
                <a:gd name="connsiteY7" fmla="*/ 0 h 218969"/>
                <a:gd name="connsiteX8" fmla="*/ 0 w 164565"/>
                <a:gd name="connsiteY8" fmla="*/ 218970 h 218969"/>
                <a:gd name="connsiteX9" fmla="*/ 61043 w 164565"/>
                <a:gd name="connsiteY9" fmla="*/ 218970 h 21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565" h="218969">
                  <a:moveTo>
                    <a:pt x="61043" y="148511"/>
                  </a:moveTo>
                  <a:lnTo>
                    <a:pt x="153907" y="148511"/>
                  </a:lnTo>
                  <a:lnTo>
                    <a:pt x="153907" y="93663"/>
                  </a:lnTo>
                  <a:lnTo>
                    <a:pt x="61043" y="93663"/>
                  </a:lnTo>
                  <a:lnTo>
                    <a:pt x="61043" y="57513"/>
                  </a:lnTo>
                  <a:lnTo>
                    <a:pt x="164566" y="57513"/>
                  </a:lnTo>
                  <a:lnTo>
                    <a:pt x="164566" y="0"/>
                  </a:lnTo>
                  <a:lnTo>
                    <a:pt x="0" y="0"/>
                  </a:lnTo>
                  <a:lnTo>
                    <a:pt x="0" y="218970"/>
                  </a:lnTo>
                  <a:lnTo>
                    <a:pt x="61043" y="218970"/>
                  </a:lnTo>
                  <a:close/>
                </a:path>
              </a:pathLst>
            </a:custGeom>
            <a:grpFill/>
            <a:ln w="2219" cap="flat">
              <a:noFill/>
              <a:prstDash val="solid"/>
              <a:miter/>
            </a:ln>
          </p:spPr>
          <p:txBody>
            <a:bodyPr rtlCol="0" anchor="ctr"/>
            <a:lstStyle/>
            <a:p>
              <a:endParaRPr lang="en-US"/>
            </a:p>
          </p:txBody>
        </p:sp>
        <p:sp>
          <p:nvSpPr>
            <p:cNvPr id="7" name="Forme libre : forme 6">
              <a:extLst>
                <a:ext uri="{FF2B5EF4-FFF2-40B4-BE49-F238E27FC236}">
                  <a16:creationId xmlns:a16="http://schemas.microsoft.com/office/drawing/2014/main" id="{5554D862-C942-0B43-1BB5-8D61ADBF8F5E}"/>
                </a:ext>
              </a:extLst>
            </p:cNvPr>
            <p:cNvSpPr/>
            <p:nvPr/>
          </p:nvSpPr>
          <p:spPr>
            <a:xfrm>
              <a:off x="9061531" y="1718009"/>
              <a:ext cx="164565" cy="218969"/>
            </a:xfrm>
            <a:custGeom>
              <a:avLst/>
              <a:gdLst>
                <a:gd name="connsiteX0" fmla="*/ 164566 w 164565"/>
                <a:gd name="connsiteY0" fmla="*/ 55514 h 218969"/>
                <a:gd name="connsiteX1" fmla="*/ 164566 w 164565"/>
                <a:gd name="connsiteY1" fmla="*/ 0 h 218969"/>
                <a:gd name="connsiteX2" fmla="*/ 0 w 164565"/>
                <a:gd name="connsiteY2" fmla="*/ 0 h 218969"/>
                <a:gd name="connsiteX3" fmla="*/ 0 w 164565"/>
                <a:gd name="connsiteY3" fmla="*/ 218970 h 218969"/>
                <a:gd name="connsiteX4" fmla="*/ 164566 w 164565"/>
                <a:gd name="connsiteY4" fmla="*/ 218970 h 218969"/>
                <a:gd name="connsiteX5" fmla="*/ 164566 w 164565"/>
                <a:gd name="connsiteY5" fmla="*/ 163789 h 218969"/>
                <a:gd name="connsiteX6" fmla="*/ 61065 w 164565"/>
                <a:gd name="connsiteY6" fmla="*/ 164011 h 218969"/>
                <a:gd name="connsiteX7" fmla="*/ 61065 w 164565"/>
                <a:gd name="connsiteY7" fmla="*/ 135410 h 218969"/>
                <a:gd name="connsiteX8" fmla="*/ 142094 w 164565"/>
                <a:gd name="connsiteY8" fmla="*/ 135410 h 218969"/>
                <a:gd name="connsiteX9" fmla="*/ 142094 w 164565"/>
                <a:gd name="connsiteY9" fmla="*/ 83449 h 218969"/>
                <a:gd name="connsiteX10" fmla="*/ 61065 w 164565"/>
                <a:gd name="connsiteY10" fmla="*/ 83449 h 218969"/>
                <a:gd name="connsiteX11" fmla="*/ 61065 w 164565"/>
                <a:gd name="connsiteY11" fmla="*/ 55514 h 21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65" h="218969">
                  <a:moveTo>
                    <a:pt x="164566" y="55514"/>
                  </a:moveTo>
                  <a:lnTo>
                    <a:pt x="164566" y="0"/>
                  </a:lnTo>
                  <a:lnTo>
                    <a:pt x="0" y="0"/>
                  </a:lnTo>
                  <a:lnTo>
                    <a:pt x="0" y="218970"/>
                  </a:lnTo>
                  <a:lnTo>
                    <a:pt x="164566" y="218970"/>
                  </a:lnTo>
                  <a:lnTo>
                    <a:pt x="164566" y="163789"/>
                  </a:lnTo>
                  <a:lnTo>
                    <a:pt x="61065" y="164011"/>
                  </a:lnTo>
                  <a:lnTo>
                    <a:pt x="61065" y="135410"/>
                  </a:lnTo>
                  <a:lnTo>
                    <a:pt x="142094" y="135410"/>
                  </a:lnTo>
                  <a:lnTo>
                    <a:pt x="142094" y="83449"/>
                  </a:lnTo>
                  <a:lnTo>
                    <a:pt x="61065" y="83449"/>
                  </a:lnTo>
                  <a:lnTo>
                    <a:pt x="61065" y="55514"/>
                  </a:lnTo>
                  <a:close/>
                </a:path>
              </a:pathLst>
            </a:custGeom>
            <a:grpFill/>
            <a:ln w="2219" cap="flat">
              <a:noFill/>
              <a:prstDash val="solid"/>
              <a:miter/>
            </a:ln>
          </p:spPr>
          <p:txBody>
            <a:bodyPr rtlCol="0" anchor="ctr"/>
            <a:lstStyle/>
            <a:p>
              <a:endParaRPr lang="en-US"/>
            </a:p>
          </p:txBody>
        </p:sp>
        <p:sp>
          <p:nvSpPr>
            <p:cNvPr id="8" name="Forme libre : forme 7">
              <a:extLst>
                <a:ext uri="{FF2B5EF4-FFF2-40B4-BE49-F238E27FC236}">
                  <a16:creationId xmlns:a16="http://schemas.microsoft.com/office/drawing/2014/main" id="{8FC85D26-7375-6261-954D-4180ED6ABB50}"/>
                </a:ext>
              </a:extLst>
            </p:cNvPr>
            <p:cNvSpPr/>
            <p:nvPr/>
          </p:nvSpPr>
          <p:spPr>
            <a:xfrm>
              <a:off x="8587175" y="1718032"/>
              <a:ext cx="208066" cy="218947"/>
            </a:xfrm>
            <a:custGeom>
              <a:avLst/>
              <a:gdLst>
                <a:gd name="connsiteX0" fmla="*/ 61287 w 208066"/>
                <a:gd name="connsiteY0" fmla="*/ 97971 h 218947"/>
                <a:gd name="connsiteX1" fmla="*/ 146824 w 208066"/>
                <a:gd name="connsiteY1" fmla="*/ 218948 h 218947"/>
                <a:gd name="connsiteX2" fmla="*/ 208067 w 208066"/>
                <a:gd name="connsiteY2" fmla="*/ 218948 h 218947"/>
                <a:gd name="connsiteX3" fmla="*/ 208067 w 208066"/>
                <a:gd name="connsiteY3" fmla="*/ 0 h 218947"/>
                <a:gd name="connsiteX4" fmla="*/ 146779 w 208066"/>
                <a:gd name="connsiteY4" fmla="*/ 0 h 218947"/>
                <a:gd name="connsiteX5" fmla="*/ 146779 w 208066"/>
                <a:gd name="connsiteY5" fmla="*/ 121665 h 218947"/>
                <a:gd name="connsiteX6" fmla="*/ 60777 w 208066"/>
                <a:gd name="connsiteY6" fmla="*/ 0 h 218947"/>
                <a:gd name="connsiteX7" fmla="*/ 0 w 208066"/>
                <a:gd name="connsiteY7" fmla="*/ 0 h 218947"/>
                <a:gd name="connsiteX8" fmla="*/ 0 w 208066"/>
                <a:gd name="connsiteY8" fmla="*/ 218948 h 218947"/>
                <a:gd name="connsiteX9" fmla="*/ 61287 w 208066"/>
                <a:gd name="connsiteY9" fmla="*/ 218948 h 218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8066" h="218947">
                  <a:moveTo>
                    <a:pt x="61287" y="97971"/>
                  </a:moveTo>
                  <a:lnTo>
                    <a:pt x="146824" y="218948"/>
                  </a:lnTo>
                  <a:lnTo>
                    <a:pt x="208067" y="218948"/>
                  </a:lnTo>
                  <a:lnTo>
                    <a:pt x="208067" y="0"/>
                  </a:lnTo>
                  <a:lnTo>
                    <a:pt x="146779" y="0"/>
                  </a:lnTo>
                  <a:lnTo>
                    <a:pt x="146779" y="121665"/>
                  </a:lnTo>
                  <a:lnTo>
                    <a:pt x="60777" y="0"/>
                  </a:lnTo>
                  <a:lnTo>
                    <a:pt x="0" y="0"/>
                  </a:lnTo>
                  <a:lnTo>
                    <a:pt x="0" y="218948"/>
                  </a:lnTo>
                  <a:lnTo>
                    <a:pt x="61287" y="218948"/>
                  </a:lnTo>
                  <a:close/>
                </a:path>
              </a:pathLst>
            </a:custGeom>
            <a:grpFill/>
            <a:ln w="2219" cap="flat">
              <a:noFill/>
              <a:prstDash val="solid"/>
              <a:miter/>
            </a:ln>
          </p:spPr>
          <p:txBody>
            <a:bodyPr rtlCol="0" anchor="ctr"/>
            <a:lstStyle/>
            <a:p>
              <a:endParaRPr lang="en-US"/>
            </a:p>
          </p:txBody>
        </p:sp>
        <p:sp>
          <p:nvSpPr>
            <p:cNvPr id="9" name="Forme libre : forme 8">
              <a:extLst>
                <a:ext uri="{FF2B5EF4-FFF2-40B4-BE49-F238E27FC236}">
                  <a16:creationId xmlns:a16="http://schemas.microsoft.com/office/drawing/2014/main" id="{513F8E8C-51AA-E93B-AED9-8CFECA647A82}"/>
                </a:ext>
              </a:extLst>
            </p:cNvPr>
            <p:cNvSpPr/>
            <p:nvPr/>
          </p:nvSpPr>
          <p:spPr>
            <a:xfrm>
              <a:off x="8368249" y="2003907"/>
              <a:ext cx="209310" cy="218969"/>
            </a:xfrm>
            <a:custGeom>
              <a:avLst/>
              <a:gdLst>
                <a:gd name="connsiteX0" fmla="*/ 104011 w 209310"/>
                <a:gd name="connsiteY0" fmla="*/ 0 h 218969"/>
                <a:gd name="connsiteX1" fmla="*/ 0 w 209310"/>
                <a:gd name="connsiteY1" fmla="*/ 0 h 218969"/>
                <a:gd name="connsiteX2" fmla="*/ 0 w 209310"/>
                <a:gd name="connsiteY2" fmla="*/ 218970 h 218969"/>
                <a:gd name="connsiteX3" fmla="*/ 104011 w 209310"/>
                <a:gd name="connsiteY3" fmla="*/ 218970 h 218969"/>
                <a:gd name="connsiteX4" fmla="*/ 209310 w 209310"/>
                <a:gd name="connsiteY4" fmla="*/ 109740 h 218969"/>
                <a:gd name="connsiteX5" fmla="*/ 104011 w 209310"/>
                <a:gd name="connsiteY5" fmla="*/ 0 h 218969"/>
                <a:gd name="connsiteX6" fmla="*/ 100658 w 209310"/>
                <a:gd name="connsiteY6" fmla="*/ 163811 h 218969"/>
                <a:gd name="connsiteX7" fmla="*/ 61065 w 209310"/>
                <a:gd name="connsiteY7" fmla="*/ 164011 h 218969"/>
                <a:gd name="connsiteX8" fmla="*/ 61065 w 209310"/>
                <a:gd name="connsiteY8" fmla="*/ 55536 h 218969"/>
                <a:gd name="connsiteX9" fmla="*/ 100658 w 209310"/>
                <a:gd name="connsiteY9" fmla="*/ 55536 h 218969"/>
                <a:gd name="connsiteX10" fmla="*/ 144692 w 209310"/>
                <a:gd name="connsiteY10" fmla="*/ 111228 h 218969"/>
                <a:gd name="connsiteX11" fmla="*/ 100658 w 209310"/>
                <a:gd name="connsiteY11" fmla="*/ 163811 h 21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9310" h="218969">
                  <a:moveTo>
                    <a:pt x="104011" y="0"/>
                  </a:moveTo>
                  <a:lnTo>
                    <a:pt x="0" y="0"/>
                  </a:lnTo>
                  <a:lnTo>
                    <a:pt x="0" y="218970"/>
                  </a:lnTo>
                  <a:lnTo>
                    <a:pt x="104011" y="218970"/>
                  </a:lnTo>
                  <a:cubicBezTo>
                    <a:pt x="154729" y="218970"/>
                    <a:pt x="209310" y="184795"/>
                    <a:pt x="209310" y="109740"/>
                  </a:cubicBezTo>
                  <a:cubicBezTo>
                    <a:pt x="209310" y="56891"/>
                    <a:pt x="176357" y="0"/>
                    <a:pt x="104011" y="0"/>
                  </a:cubicBezTo>
                  <a:close/>
                  <a:moveTo>
                    <a:pt x="100658" y="163811"/>
                  </a:moveTo>
                  <a:lnTo>
                    <a:pt x="61065" y="164011"/>
                  </a:lnTo>
                  <a:lnTo>
                    <a:pt x="61065" y="55536"/>
                  </a:lnTo>
                  <a:lnTo>
                    <a:pt x="100658" y="55536"/>
                  </a:lnTo>
                  <a:cubicBezTo>
                    <a:pt x="128238" y="55536"/>
                    <a:pt x="144692" y="76365"/>
                    <a:pt x="144692" y="111228"/>
                  </a:cubicBezTo>
                  <a:cubicBezTo>
                    <a:pt x="144714" y="147534"/>
                    <a:pt x="122597" y="163811"/>
                    <a:pt x="100658" y="163811"/>
                  </a:cubicBezTo>
                  <a:close/>
                </a:path>
              </a:pathLst>
            </a:custGeom>
            <a:grpFill/>
            <a:ln w="2219" cap="flat">
              <a:noFill/>
              <a:prstDash val="solid"/>
              <a:miter/>
            </a:ln>
          </p:spPr>
          <p:txBody>
            <a:bodyPr rtlCol="0" anchor="ctr"/>
            <a:lstStyle/>
            <a:p>
              <a:endParaRPr lang="en-US"/>
            </a:p>
          </p:txBody>
        </p:sp>
        <p:sp>
          <p:nvSpPr>
            <p:cNvPr id="10" name="Forme libre : forme 9">
              <a:extLst>
                <a:ext uri="{FF2B5EF4-FFF2-40B4-BE49-F238E27FC236}">
                  <a16:creationId xmlns:a16="http://schemas.microsoft.com/office/drawing/2014/main" id="{6161A481-29FD-4D2F-0B15-FBD31F02CAD4}"/>
                </a:ext>
              </a:extLst>
            </p:cNvPr>
            <p:cNvSpPr/>
            <p:nvPr/>
          </p:nvSpPr>
          <p:spPr>
            <a:xfrm>
              <a:off x="8593947" y="2000465"/>
              <a:ext cx="228717" cy="225853"/>
            </a:xfrm>
            <a:custGeom>
              <a:avLst/>
              <a:gdLst>
                <a:gd name="connsiteX0" fmla="*/ 114337 w 228717"/>
                <a:gd name="connsiteY0" fmla="*/ 0 h 225853"/>
                <a:gd name="connsiteX1" fmla="*/ 0 w 228717"/>
                <a:gd name="connsiteY1" fmla="*/ 112916 h 225853"/>
                <a:gd name="connsiteX2" fmla="*/ 114337 w 228717"/>
                <a:gd name="connsiteY2" fmla="*/ 225854 h 225853"/>
                <a:gd name="connsiteX3" fmla="*/ 228718 w 228717"/>
                <a:gd name="connsiteY3" fmla="*/ 112916 h 225853"/>
                <a:gd name="connsiteX4" fmla="*/ 114337 w 228717"/>
                <a:gd name="connsiteY4" fmla="*/ 0 h 225853"/>
                <a:gd name="connsiteX5" fmla="*/ 114337 w 228717"/>
                <a:gd name="connsiteY5" fmla="*/ 167142 h 225853"/>
                <a:gd name="connsiteX6" fmla="*/ 64552 w 228717"/>
                <a:gd name="connsiteY6" fmla="*/ 112916 h 225853"/>
                <a:gd name="connsiteX7" fmla="*/ 114337 w 228717"/>
                <a:gd name="connsiteY7" fmla="*/ 58712 h 225853"/>
                <a:gd name="connsiteX8" fmla="*/ 164144 w 228717"/>
                <a:gd name="connsiteY8" fmla="*/ 112916 h 225853"/>
                <a:gd name="connsiteX9" fmla="*/ 114337 w 228717"/>
                <a:gd name="connsiteY9" fmla="*/ 167142 h 225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717" h="225853">
                  <a:moveTo>
                    <a:pt x="114337" y="0"/>
                  </a:moveTo>
                  <a:cubicBezTo>
                    <a:pt x="49163" y="0"/>
                    <a:pt x="0" y="48542"/>
                    <a:pt x="0" y="112916"/>
                  </a:cubicBezTo>
                  <a:cubicBezTo>
                    <a:pt x="0" y="178356"/>
                    <a:pt x="48075" y="225854"/>
                    <a:pt x="114337" y="225854"/>
                  </a:cubicBezTo>
                  <a:cubicBezTo>
                    <a:pt x="180621" y="225854"/>
                    <a:pt x="228718" y="178356"/>
                    <a:pt x="228718" y="112916"/>
                  </a:cubicBezTo>
                  <a:cubicBezTo>
                    <a:pt x="228718" y="48542"/>
                    <a:pt x="179532" y="0"/>
                    <a:pt x="114337" y="0"/>
                  </a:cubicBezTo>
                  <a:close/>
                  <a:moveTo>
                    <a:pt x="114337" y="167142"/>
                  </a:moveTo>
                  <a:cubicBezTo>
                    <a:pt x="85492" y="167142"/>
                    <a:pt x="64552" y="144337"/>
                    <a:pt x="64552" y="112916"/>
                  </a:cubicBezTo>
                  <a:cubicBezTo>
                    <a:pt x="64552" y="81517"/>
                    <a:pt x="85492" y="58712"/>
                    <a:pt x="114337" y="58712"/>
                  </a:cubicBezTo>
                  <a:cubicBezTo>
                    <a:pt x="143204" y="58712"/>
                    <a:pt x="164144" y="81517"/>
                    <a:pt x="164144" y="112916"/>
                  </a:cubicBezTo>
                  <a:cubicBezTo>
                    <a:pt x="164166" y="144337"/>
                    <a:pt x="143204" y="167142"/>
                    <a:pt x="114337" y="167142"/>
                  </a:cubicBezTo>
                  <a:close/>
                </a:path>
              </a:pathLst>
            </a:custGeom>
            <a:grpFill/>
            <a:ln w="2219" cap="flat">
              <a:noFill/>
              <a:prstDash val="solid"/>
              <a:miter/>
            </a:ln>
          </p:spPr>
          <p:txBody>
            <a:bodyPr rtlCol="0" anchor="ctr"/>
            <a:lstStyle/>
            <a:p>
              <a:endParaRPr lang="en-US"/>
            </a:p>
          </p:txBody>
        </p:sp>
        <p:sp>
          <p:nvSpPr>
            <p:cNvPr id="11" name="Forme libre : forme 10">
              <a:extLst>
                <a:ext uri="{FF2B5EF4-FFF2-40B4-BE49-F238E27FC236}">
                  <a16:creationId xmlns:a16="http://schemas.microsoft.com/office/drawing/2014/main" id="{537ABFD7-C9C1-665C-3047-BA0D80B8903E}"/>
                </a:ext>
              </a:extLst>
            </p:cNvPr>
            <p:cNvSpPr/>
            <p:nvPr/>
          </p:nvSpPr>
          <p:spPr>
            <a:xfrm>
              <a:off x="8131915" y="2003885"/>
              <a:ext cx="206157" cy="222411"/>
            </a:xfrm>
            <a:custGeom>
              <a:avLst/>
              <a:gdLst>
                <a:gd name="connsiteX0" fmla="*/ 144381 w 206157"/>
                <a:gd name="connsiteY0" fmla="*/ 115425 h 222411"/>
                <a:gd name="connsiteX1" fmla="*/ 102612 w 206157"/>
                <a:gd name="connsiteY1" fmla="*/ 164344 h 222411"/>
                <a:gd name="connsiteX2" fmla="*/ 61776 w 206157"/>
                <a:gd name="connsiteY2" fmla="*/ 115425 h 222411"/>
                <a:gd name="connsiteX3" fmla="*/ 61776 w 206157"/>
                <a:gd name="connsiteY3" fmla="*/ 0 h 222411"/>
                <a:gd name="connsiteX4" fmla="*/ 0 w 206157"/>
                <a:gd name="connsiteY4" fmla="*/ 0 h 222411"/>
                <a:gd name="connsiteX5" fmla="*/ 0 w 206157"/>
                <a:gd name="connsiteY5" fmla="*/ 119600 h 222411"/>
                <a:gd name="connsiteX6" fmla="*/ 102834 w 206157"/>
                <a:gd name="connsiteY6" fmla="*/ 222412 h 222411"/>
                <a:gd name="connsiteX7" fmla="*/ 206157 w 206157"/>
                <a:gd name="connsiteY7" fmla="*/ 119600 h 222411"/>
                <a:gd name="connsiteX8" fmla="*/ 206157 w 206157"/>
                <a:gd name="connsiteY8" fmla="*/ 0 h 222411"/>
                <a:gd name="connsiteX9" fmla="*/ 144381 w 206157"/>
                <a:gd name="connsiteY9" fmla="*/ 0 h 222411"/>
                <a:gd name="connsiteX10" fmla="*/ 144381 w 206157"/>
                <a:gd name="connsiteY10" fmla="*/ 115425 h 222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6157" h="222411">
                  <a:moveTo>
                    <a:pt x="144381" y="115425"/>
                  </a:moveTo>
                  <a:cubicBezTo>
                    <a:pt x="144381" y="137742"/>
                    <a:pt x="137142" y="164344"/>
                    <a:pt x="102612" y="164344"/>
                  </a:cubicBezTo>
                  <a:cubicBezTo>
                    <a:pt x="68860" y="164344"/>
                    <a:pt x="61776" y="137742"/>
                    <a:pt x="61776" y="115425"/>
                  </a:cubicBezTo>
                  <a:lnTo>
                    <a:pt x="61776" y="0"/>
                  </a:lnTo>
                  <a:lnTo>
                    <a:pt x="0" y="0"/>
                  </a:lnTo>
                  <a:lnTo>
                    <a:pt x="0" y="119600"/>
                  </a:lnTo>
                  <a:cubicBezTo>
                    <a:pt x="0" y="167031"/>
                    <a:pt x="26935" y="222412"/>
                    <a:pt x="102834" y="222412"/>
                  </a:cubicBezTo>
                  <a:cubicBezTo>
                    <a:pt x="165610" y="222412"/>
                    <a:pt x="206157" y="182064"/>
                    <a:pt x="206157" y="119600"/>
                  </a:cubicBezTo>
                  <a:lnTo>
                    <a:pt x="206157" y="0"/>
                  </a:lnTo>
                  <a:lnTo>
                    <a:pt x="144381" y="0"/>
                  </a:lnTo>
                  <a:lnTo>
                    <a:pt x="144381" y="115425"/>
                  </a:lnTo>
                  <a:close/>
                </a:path>
              </a:pathLst>
            </a:custGeom>
            <a:grpFill/>
            <a:ln w="2219" cap="flat">
              <a:noFill/>
              <a:prstDash val="solid"/>
              <a:miter/>
            </a:ln>
          </p:spPr>
          <p:txBody>
            <a:bodyPr rtlCol="0" anchor="ctr"/>
            <a:lstStyle/>
            <a:p>
              <a:endParaRPr lang="en-US"/>
            </a:p>
          </p:txBody>
        </p:sp>
        <p:sp>
          <p:nvSpPr>
            <p:cNvPr id="12" name="Forme libre : forme 11">
              <a:extLst>
                <a:ext uri="{FF2B5EF4-FFF2-40B4-BE49-F238E27FC236}">
                  <a16:creationId xmlns:a16="http://schemas.microsoft.com/office/drawing/2014/main" id="{33942E1C-AD97-3C3B-B3CA-8E0667D1AFCB}"/>
                </a:ext>
              </a:extLst>
            </p:cNvPr>
            <p:cNvSpPr/>
            <p:nvPr/>
          </p:nvSpPr>
          <p:spPr>
            <a:xfrm>
              <a:off x="8332032" y="1718009"/>
              <a:ext cx="240509" cy="218969"/>
            </a:xfrm>
            <a:custGeom>
              <a:avLst/>
              <a:gdLst>
                <a:gd name="connsiteX0" fmla="*/ 76743 w 240509"/>
                <a:gd name="connsiteY0" fmla="*/ 187571 h 218969"/>
                <a:gd name="connsiteX1" fmla="*/ 163633 w 240509"/>
                <a:gd name="connsiteY1" fmla="*/ 187571 h 218969"/>
                <a:gd name="connsiteX2" fmla="*/ 173493 w 240509"/>
                <a:gd name="connsiteY2" fmla="*/ 218970 h 218969"/>
                <a:gd name="connsiteX3" fmla="*/ 240509 w 240509"/>
                <a:gd name="connsiteY3" fmla="*/ 218970 h 218969"/>
                <a:gd name="connsiteX4" fmla="*/ 158659 w 240509"/>
                <a:gd name="connsiteY4" fmla="*/ 0 h 218969"/>
                <a:gd name="connsiteX5" fmla="*/ 81206 w 240509"/>
                <a:gd name="connsiteY5" fmla="*/ 0 h 218969"/>
                <a:gd name="connsiteX6" fmla="*/ 0 w 240509"/>
                <a:gd name="connsiteY6" fmla="*/ 218948 h 218969"/>
                <a:gd name="connsiteX7" fmla="*/ 67017 w 240509"/>
                <a:gd name="connsiteY7" fmla="*/ 218970 h 218969"/>
                <a:gd name="connsiteX8" fmla="*/ 76743 w 240509"/>
                <a:gd name="connsiteY8" fmla="*/ 187571 h 218969"/>
                <a:gd name="connsiteX9" fmla="*/ 125018 w 240509"/>
                <a:gd name="connsiteY9" fmla="*/ 64485 h 218969"/>
                <a:gd name="connsiteX10" fmla="*/ 147268 w 240509"/>
                <a:gd name="connsiteY10" fmla="*/ 135388 h 218969"/>
                <a:gd name="connsiteX11" fmla="*/ 92931 w 240509"/>
                <a:gd name="connsiteY11" fmla="*/ 135388 h 218969"/>
                <a:gd name="connsiteX12" fmla="*/ 114892 w 240509"/>
                <a:gd name="connsiteY12" fmla="*/ 64485 h 218969"/>
                <a:gd name="connsiteX13" fmla="*/ 125018 w 240509"/>
                <a:gd name="connsiteY13" fmla="*/ 64485 h 21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0509" h="218969">
                  <a:moveTo>
                    <a:pt x="76743" y="187571"/>
                  </a:moveTo>
                  <a:lnTo>
                    <a:pt x="163633" y="187571"/>
                  </a:lnTo>
                  <a:lnTo>
                    <a:pt x="173493" y="218970"/>
                  </a:lnTo>
                  <a:lnTo>
                    <a:pt x="240509" y="218970"/>
                  </a:lnTo>
                  <a:lnTo>
                    <a:pt x="158659" y="0"/>
                  </a:lnTo>
                  <a:lnTo>
                    <a:pt x="81206" y="0"/>
                  </a:lnTo>
                  <a:lnTo>
                    <a:pt x="0" y="218948"/>
                  </a:lnTo>
                  <a:lnTo>
                    <a:pt x="67017" y="218970"/>
                  </a:lnTo>
                  <a:lnTo>
                    <a:pt x="76743" y="187571"/>
                  </a:lnTo>
                  <a:close/>
                  <a:moveTo>
                    <a:pt x="125018" y="64485"/>
                  </a:moveTo>
                  <a:lnTo>
                    <a:pt x="147268" y="135388"/>
                  </a:lnTo>
                  <a:lnTo>
                    <a:pt x="92931" y="135388"/>
                  </a:lnTo>
                  <a:lnTo>
                    <a:pt x="114892" y="64485"/>
                  </a:lnTo>
                  <a:lnTo>
                    <a:pt x="125018" y="64485"/>
                  </a:lnTo>
                  <a:close/>
                </a:path>
              </a:pathLst>
            </a:custGeom>
            <a:grpFill/>
            <a:ln w="2219" cap="flat">
              <a:noFill/>
              <a:prstDash val="solid"/>
              <a:miter/>
            </a:ln>
          </p:spPr>
          <p:txBody>
            <a:bodyPr rtlCol="0" anchor="ctr"/>
            <a:lstStyle/>
            <a:p>
              <a:endParaRPr lang="en-US"/>
            </a:p>
          </p:txBody>
        </p:sp>
        <p:sp>
          <p:nvSpPr>
            <p:cNvPr id="13" name="Forme libre : forme 12">
              <a:extLst>
                <a:ext uri="{FF2B5EF4-FFF2-40B4-BE49-F238E27FC236}">
                  <a16:creationId xmlns:a16="http://schemas.microsoft.com/office/drawing/2014/main" id="{4C71C1C6-36A1-8D66-A153-42FE808936FA}"/>
                </a:ext>
              </a:extLst>
            </p:cNvPr>
            <p:cNvSpPr/>
            <p:nvPr/>
          </p:nvSpPr>
          <p:spPr>
            <a:xfrm>
              <a:off x="8131915" y="1717987"/>
              <a:ext cx="190657" cy="218992"/>
            </a:xfrm>
            <a:custGeom>
              <a:avLst/>
              <a:gdLst>
                <a:gd name="connsiteX0" fmla="*/ 61088 w 190657"/>
                <a:gd name="connsiteY0" fmla="*/ 155329 h 218992"/>
                <a:gd name="connsiteX1" fmla="*/ 69881 w 190657"/>
                <a:gd name="connsiteY1" fmla="*/ 155329 h 218992"/>
                <a:gd name="connsiteX2" fmla="*/ 190658 w 190657"/>
                <a:gd name="connsiteY2" fmla="*/ 218992 h 218992"/>
                <a:gd name="connsiteX3" fmla="*/ 190658 w 190657"/>
                <a:gd name="connsiteY3" fmla="*/ 165654 h 218992"/>
                <a:gd name="connsiteX4" fmla="*/ 127327 w 190657"/>
                <a:gd name="connsiteY4" fmla="*/ 149377 h 218992"/>
                <a:gd name="connsiteX5" fmla="*/ 180288 w 190657"/>
                <a:gd name="connsiteY5" fmla="*/ 76165 h 218992"/>
                <a:gd name="connsiteX6" fmla="*/ 97372 w 190657"/>
                <a:gd name="connsiteY6" fmla="*/ 0 h 218992"/>
                <a:gd name="connsiteX7" fmla="*/ 0 w 190657"/>
                <a:gd name="connsiteY7" fmla="*/ 0 h 218992"/>
                <a:gd name="connsiteX8" fmla="*/ 0 w 190657"/>
                <a:gd name="connsiteY8" fmla="*/ 218970 h 218992"/>
                <a:gd name="connsiteX9" fmla="*/ 61088 w 190657"/>
                <a:gd name="connsiteY9" fmla="*/ 218970 h 218992"/>
                <a:gd name="connsiteX10" fmla="*/ 61088 w 190657"/>
                <a:gd name="connsiteY10" fmla="*/ 155329 h 218992"/>
                <a:gd name="connsiteX11" fmla="*/ 61088 w 190657"/>
                <a:gd name="connsiteY11" fmla="*/ 51140 h 218992"/>
                <a:gd name="connsiteX12" fmla="*/ 86047 w 190657"/>
                <a:gd name="connsiteY12" fmla="*/ 51140 h 218992"/>
                <a:gd name="connsiteX13" fmla="*/ 117890 w 190657"/>
                <a:gd name="connsiteY13" fmla="*/ 77631 h 218992"/>
                <a:gd name="connsiteX14" fmla="*/ 86047 w 190657"/>
                <a:gd name="connsiteY14" fmla="*/ 104122 h 218992"/>
                <a:gd name="connsiteX15" fmla="*/ 61088 w 190657"/>
                <a:gd name="connsiteY15" fmla="*/ 104122 h 218992"/>
                <a:gd name="connsiteX16" fmla="*/ 61088 w 190657"/>
                <a:gd name="connsiteY16" fmla="*/ 51140 h 218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0657" h="218992">
                  <a:moveTo>
                    <a:pt x="61088" y="155329"/>
                  </a:moveTo>
                  <a:lnTo>
                    <a:pt x="69881" y="155329"/>
                  </a:lnTo>
                  <a:cubicBezTo>
                    <a:pt x="87201" y="195343"/>
                    <a:pt x="129392" y="218992"/>
                    <a:pt x="190658" y="218992"/>
                  </a:cubicBezTo>
                  <a:lnTo>
                    <a:pt x="190658" y="165654"/>
                  </a:lnTo>
                  <a:cubicBezTo>
                    <a:pt x="164366" y="165654"/>
                    <a:pt x="140961" y="161435"/>
                    <a:pt x="127327" y="149377"/>
                  </a:cubicBezTo>
                  <a:cubicBezTo>
                    <a:pt x="161102" y="138430"/>
                    <a:pt x="180288" y="112738"/>
                    <a:pt x="180288" y="76165"/>
                  </a:cubicBezTo>
                  <a:cubicBezTo>
                    <a:pt x="180288" y="29556"/>
                    <a:pt x="146202" y="0"/>
                    <a:pt x="97372" y="0"/>
                  </a:cubicBezTo>
                  <a:lnTo>
                    <a:pt x="0" y="0"/>
                  </a:lnTo>
                  <a:lnTo>
                    <a:pt x="0" y="218970"/>
                  </a:lnTo>
                  <a:lnTo>
                    <a:pt x="61088" y="218970"/>
                  </a:lnTo>
                  <a:lnTo>
                    <a:pt x="61088" y="155329"/>
                  </a:lnTo>
                  <a:close/>
                  <a:moveTo>
                    <a:pt x="61088" y="51140"/>
                  </a:moveTo>
                  <a:lnTo>
                    <a:pt x="86047" y="51140"/>
                  </a:lnTo>
                  <a:cubicBezTo>
                    <a:pt x="107164" y="51140"/>
                    <a:pt x="117890" y="60044"/>
                    <a:pt x="117890" y="77631"/>
                  </a:cubicBezTo>
                  <a:cubicBezTo>
                    <a:pt x="117890" y="94707"/>
                    <a:pt x="106587" y="104122"/>
                    <a:pt x="86047" y="104122"/>
                  </a:cubicBezTo>
                  <a:lnTo>
                    <a:pt x="61088" y="104122"/>
                  </a:lnTo>
                  <a:lnTo>
                    <a:pt x="61088" y="51140"/>
                  </a:lnTo>
                  <a:close/>
                </a:path>
              </a:pathLst>
            </a:custGeom>
            <a:grpFill/>
            <a:ln w="2219" cap="flat">
              <a:noFill/>
              <a:prstDash val="solid"/>
              <a:miter/>
            </a:ln>
          </p:spPr>
          <p:txBody>
            <a:bodyPr rtlCol="0" anchor="ctr"/>
            <a:lstStyle/>
            <a:p>
              <a:endParaRPr lang="en-US"/>
            </a:p>
          </p:txBody>
        </p:sp>
        <p:sp>
          <p:nvSpPr>
            <p:cNvPr id="14" name="Forme libre : forme 13">
              <a:extLst>
                <a:ext uri="{FF2B5EF4-FFF2-40B4-BE49-F238E27FC236}">
                  <a16:creationId xmlns:a16="http://schemas.microsoft.com/office/drawing/2014/main" id="{341904DB-261A-3A98-6C2A-2688A48A54AD}"/>
                </a:ext>
              </a:extLst>
            </p:cNvPr>
            <p:cNvSpPr/>
            <p:nvPr/>
          </p:nvSpPr>
          <p:spPr>
            <a:xfrm>
              <a:off x="8820778" y="1714523"/>
              <a:ext cx="217437" cy="225853"/>
            </a:xfrm>
            <a:custGeom>
              <a:avLst/>
              <a:gdLst>
                <a:gd name="connsiteX0" fmla="*/ 159703 w 217437"/>
                <a:gd name="connsiteY0" fmla="*/ 128238 h 225853"/>
                <a:gd name="connsiteX1" fmla="*/ 113049 w 217437"/>
                <a:gd name="connsiteY1" fmla="*/ 167275 h 225853"/>
                <a:gd name="connsiteX2" fmla="*/ 64485 w 217437"/>
                <a:gd name="connsiteY2" fmla="*/ 112938 h 225853"/>
                <a:gd name="connsiteX3" fmla="*/ 113049 w 217437"/>
                <a:gd name="connsiteY3" fmla="*/ 58601 h 225853"/>
                <a:gd name="connsiteX4" fmla="*/ 159703 w 217437"/>
                <a:gd name="connsiteY4" fmla="*/ 98504 h 225853"/>
                <a:gd name="connsiteX5" fmla="*/ 160502 w 217437"/>
                <a:gd name="connsiteY5" fmla="*/ 101546 h 225853"/>
                <a:gd name="connsiteX6" fmla="*/ 215373 w 217437"/>
                <a:gd name="connsiteY6" fmla="*/ 68171 h 225853"/>
                <a:gd name="connsiteX7" fmla="*/ 214529 w 217437"/>
                <a:gd name="connsiteY7" fmla="*/ 66284 h 225853"/>
                <a:gd name="connsiteX8" fmla="*/ 113271 w 217437"/>
                <a:gd name="connsiteY8" fmla="*/ 0 h 225853"/>
                <a:gd name="connsiteX9" fmla="*/ 0 w 217437"/>
                <a:gd name="connsiteY9" fmla="*/ 112916 h 225853"/>
                <a:gd name="connsiteX10" fmla="*/ 113271 w 217437"/>
                <a:gd name="connsiteY10" fmla="*/ 225854 h 225853"/>
                <a:gd name="connsiteX11" fmla="*/ 216616 w 217437"/>
                <a:gd name="connsiteY11" fmla="*/ 155773 h 225853"/>
                <a:gd name="connsiteX12" fmla="*/ 217438 w 217437"/>
                <a:gd name="connsiteY12" fmla="*/ 153752 h 225853"/>
                <a:gd name="connsiteX13" fmla="*/ 160436 w 217437"/>
                <a:gd name="connsiteY13" fmla="*/ 125417 h 225853"/>
                <a:gd name="connsiteX14" fmla="*/ 159703 w 217437"/>
                <a:gd name="connsiteY14" fmla="*/ 128238 h 225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7437" h="225853">
                  <a:moveTo>
                    <a:pt x="159703" y="128238"/>
                  </a:moveTo>
                  <a:cubicBezTo>
                    <a:pt x="153574" y="151598"/>
                    <a:pt x="134833" y="167275"/>
                    <a:pt x="113049" y="167275"/>
                  </a:cubicBezTo>
                  <a:cubicBezTo>
                    <a:pt x="85825" y="167275"/>
                    <a:pt x="64485" y="143404"/>
                    <a:pt x="64485" y="112938"/>
                  </a:cubicBezTo>
                  <a:cubicBezTo>
                    <a:pt x="64485" y="81961"/>
                    <a:pt x="85358" y="58601"/>
                    <a:pt x="113049" y="58601"/>
                  </a:cubicBezTo>
                  <a:cubicBezTo>
                    <a:pt x="138097" y="58601"/>
                    <a:pt x="154529" y="78652"/>
                    <a:pt x="159703" y="98504"/>
                  </a:cubicBezTo>
                  <a:lnTo>
                    <a:pt x="160502" y="101546"/>
                  </a:lnTo>
                  <a:lnTo>
                    <a:pt x="215373" y="68171"/>
                  </a:lnTo>
                  <a:lnTo>
                    <a:pt x="214529" y="66284"/>
                  </a:lnTo>
                  <a:cubicBezTo>
                    <a:pt x="196142" y="25403"/>
                    <a:pt x="157349" y="0"/>
                    <a:pt x="113271" y="0"/>
                  </a:cubicBezTo>
                  <a:cubicBezTo>
                    <a:pt x="47631" y="0"/>
                    <a:pt x="0" y="47498"/>
                    <a:pt x="0" y="112916"/>
                  </a:cubicBezTo>
                  <a:cubicBezTo>
                    <a:pt x="0" y="178356"/>
                    <a:pt x="47631" y="225854"/>
                    <a:pt x="113271" y="225854"/>
                  </a:cubicBezTo>
                  <a:cubicBezTo>
                    <a:pt x="162079" y="225854"/>
                    <a:pt x="197808" y="201627"/>
                    <a:pt x="216616" y="155773"/>
                  </a:cubicBezTo>
                  <a:lnTo>
                    <a:pt x="217438" y="153752"/>
                  </a:lnTo>
                  <a:lnTo>
                    <a:pt x="160436" y="125417"/>
                  </a:lnTo>
                  <a:lnTo>
                    <a:pt x="159703" y="128238"/>
                  </a:lnTo>
                  <a:close/>
                </a:path>
              </a:pathLst>
            </a:custGeom>
            <a:grpFill/>
            <a:ln w="2219" cap="flat">
              <a:noFill/>
              <a:prstDash val="solid"/>
              <a:miter/>
            </a:ln>
          </p:spPr>
          <p:txBody>
            <a:bodyPr rtlCol="0" anchor="ctr"/>
            <a:lstStyle/>
            <a:p>
              <a:endParaRPr lang="en-US"/>
            </a:p>
          </p:txBody>
        </p:sp>
        <p:sp>
          <p:nvSpPr>
            <p:cNvPr id="15" name="Forme libre : forme 14">
              <a:extLst>
                <a:ext uri="{FF2B5EF4-FFF2-40B4-BE49-F238E27FC236}">
                  <a16:creationId xmlns:a16="http://schemas.microsoft.com/office/drawing/2014/main" id="{869FEE30-CFC5-716C-63D9-F1CD7F62C09F}"/>
                </a:ext>
              </a:extLst>
            </p:cNvPr>
            <p:cNvSpPr/>
            <p:nvPr/>
          </p:nvSpPr>
          <p:spPr>
            <a:xfrm>
              <a:off x="7937926" y="2003885"/>
              <a:ext cx="168740" cy="222411"/>
            </a:xfrm>
            <a:custGeom>
              <a:avLst/>
              <a:gdLst>
                <a:gd name="connsiteX0" fmla="*/ 0 w 168740"/>
                <a:gd name="connsiteY0" fmla="*/ 57513 h 222411"/>
                <a:gd name="connsiteX1" fmla="*/ 104988 w 168740"/>
                <a:gd name="connsiteY1" fmla="*/ 57535 h 222411"/>
                <a:gd name="connsiteX2" fmla="*/ 0 w 168740"/>
                <a:gd name="connsiteY2" fmla="*/ 159747 h 222411"/>
                <a:gd name="connsiteX3" fmla="*/ 0 w 168740"/>
                <a:gd name="connsiteY3" fmla="*/ 222412 h 222411"/>
                <a:gd name="connsiteX4" fmla="*/ 162057 w 168740"/>
                <a:gd name="connsiteY4" fmla="*/ 106631 h 222411"/>
                <a:gd name="connsiteX5" fmla="*/ 168741 w 168740"/>
                <a:gd name="connsiteY5" fmla="*/ 15588 h 222411"/>
                <a:gd name="connsiteX6" fmla="*/ 168741 w 168740"/>
                <a:gd name="connsiteY6" fmla="*/ 0 h 222411"/>
                <a:gd name="connsiteX7" fmla="*/ 0 w 168740"/>
                <a:gd name="connsiteY7" fmla="*/ 0 h 222411"/>
                <a:gd name="connsiteX8" fmla="*/ 0 w 168740"/>
                <a:gd name="connsiteY8" fmla="*/ 57513 h 222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740" h="222411">
                  <a:moveTo>
                    <a:pt x="0" y="57513"/>
                  </a:moveTo>
                  <a:lnTo>
                    <a:pt x="104988" y="57535"/>
                  </a:lnTo>
                  <a:cubicBezTo>
                    <a:pt x="104988" y="108563"/>
                    <a:pt x="74278" y="159747"/>
                    <a:pt x="0" y="159747"/>
                  </a:cubicBezTo>
                  <a:lnTo>
                    <a:pt x="0" y="222412"/>
                  </a:lnTo>
                  <a:cubicBezTo>
                    <a:pt x="91687" y="222412"/>
                    <a:pt x="147845" y="166942"/>
                    <a:pt x="162057" y="106631"/>
                  </a:cubicBezTo>
                  <a:cubicBezTo>
                    <a:pt x="167697" y="82649"/>
                    <a:pt x="168741" y="60910"/>
                    <a:pt x="168741" y="15588"/>
                  </a:cubicBezTo>
                  <a:lnTo>
                    <a:pt x="168741" y="0"/>
                  </a:lnTo>
                  <a:lnTo>
                    <a:pt x="0" y="0"/>
                  </a:lnTo>
                  <a:lnTo>
                    <a:pt x="0" y="57513"/>
                  </a:lnTo>
                  <a:close/>
                </a:path>
              </a:pathLst>
            </a:custGeom>
            <a:grpFill/>
            <a:ln w="2219" cap="flat">
              <a:noFill/>
              <a:prstDash val="solid"/>
              <a:miter/>
            </a:ln>
          </p:spPr>
          <p:txBody>
            <a:bodyPr rtlCol="0" anchor="ctr"/>
            <a:lstStyle/>
            <a:p>
              <a:endParaRPr lang="en-US"/>
            </a:p>
          </p:txBody>
        </p:sp>
        <p:sp>
          <p:nvSpPr>
            <p:cNvPr id="16" name="Forme libre : forme 15">
              <a:extLst>
                <a:ext uri="{FF2B5EF4-FFF2-40B4-BE49-F238E27FC236}">
                  <a16:creationId xmlns:a16="http://schemas.microsoft.com/office/drawing/2014/main" id="{FBEB3B22-EBAD-2D80-0CFC-8FE3FFF8B927}"/>
                </a:ext>
              </a:extLst>
            </p:cNvPr>
            <p:cNvSpPr/>
            <p:nvPr/>
          </p:nvSpPr>
          <p:spPr>
            <a:xfrm>
              <a:off x="7452267" y="1620581"/>
              <a:ext cx="394838" cy="290106"/>
            </a:xfrm>
            <a:custGeom>
              <a:avLst/>
              <a:gdLst>
                <a:gd name="connsiteX0" fmla="*/ 36861 w 394838"/>
                <a:gd name="connsiteY0" fmla="*/ 744 h 290106"/>
                <a:gd name="connsiteX1" fmla="*/ 0 w 394838"/>
                <a:gd name="connsiteY1" fmla="*/ 149656 h 290106"/>
                <a:gd name="connsiteX2" fmla="*/ 297134 w 394838"/>
                <a:gd name="connsiteY2" fmla="*/ 290106 h 290106"/>
                <a:gd name="connsiteX3" fmla="*/ 394838 w 394838"/>
                <a:gd name="connsiteY3" fmla="*/ 230684 h 290106"/>
                <a:gd name="connsiteX4" fmla="*/ 36861 w 394838"/>
                <a:gd name="connsiteY4" fmla="*/ 744 h 2901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4838" h="290106">
                  <a:moveTo>
                    <a:pt x="36861" y="744"/>
                  </a:moveTo>
                  <a:lnTo>
                    <a:pt x="0" y="149656"/>
                  </a:lnTo>
                  <a:cubicBezTo>
                    <a:pt x="140828" y="127628"/>
                    <a:pt x="249458" y="184030"/>
                    <a:pt x="297134" y="290106"/>
                  </a:cubicBezTo>
                  <a:lnTo>
                    <a:pt x="394838" y="230684"/>
                  </a:lnTo>
                  <a:cubicBezTo>
                    <a:pt x="342922" y="92520"/>
                    <a:pt x="219836" y="-9781"/>
                    <a:pt x="36861" y="744"/>
                  </a:cubicBezTo>
                  <a:close/>
                </a:path>
              </a:pathLst>
            </a:custGeom>
            <a:grpFill/>
            <a:ln w="2219" cap="flat">
              <a:noFill/>
              <a:prstDash val="solid"/>
              <a:miter/>
            </a:ln>
          </p:spPr>
          <p:txBody>
            <a:bodyPr rtlCol="0" anchor="ctr"/>
            <a:lstStyle/>
            <a:p>
              <a:endParaRPr lang="en-US"/>
            </a:p>
          </p:txBody>
        </p:sp>
        <p:sp>
          <p:nvSpPr>
            <p:cNvPr id="17" name="Forme libre : forme 16">
              <a:extLst>
                <a:ext uri="{FF2B5EF4-FFF2-40B4-BE49-F238E27FC236}">
                  <a16:creationId xmlns:a16="http://schemas.microsoft.com/office/drawing/2014/main" id="{9CAC550E-57E2-25CF-11E8-010CEB5076A3}"/>
                </a:ext>
              </a:extLst>
            </p:cNvPr>
            <p:cNvSpPr/>
            <p:nvPr/>
          </p:nvSpPr>
          <p:spPr>
            <a:xfrm>
              <a:off x="7443242" y="1848124"/>
              <a:ext cx="341931" cy="459378"/>
            </a:xfrm>
            <a:custGeom>
              <a:avLst/>
              <a:gdLst>
                <a:gd name="connsiteX0" fmla="*/ 165242 w 341931"/>
                <a:gd name="connsiteY0" fmla="*/ 125672 h 459378"/>
                <a:gd name="connsiteX1" fmla="*/ 252954 w 341931"/>
                <a:gd name="connsiteY1" fmla="*/ 183429 h 459378"/>
                <a:gd name="connsiteX2" fmla="*/ 341932 w 341931"/>
                <a:gd name="connsiteY2" fmla="*/ 129180 h 459378"/>
                <a:gd name="connsiteX3" fmla="*/ 90764 w 341931"/>
                <a:gd name="connsiteY3" fmla="*/ 23548 h 459378"/>
                <a:gd name="connsiteX4" fmla="*/ 12689 w 341931"/>
                <a:gd name="connsiteY4" fmla="*/ 277958 h 459378"/>
                <a:gd name="connsiteX5" fmla="*/ 136708 w 341931"/>
                <a:gd name="connsiteY5" fmla="*/ 459378 h 459378"/>
                <a:gd name="connsiteX6" fmla="*/ 259705 w 341931"/>
                <a:gd name="connsiteY6" fmla="*/ 378217 h 459378"/>
                <a:gd name="connsiteX7" fmla="*/ 147255 w 341931"/>
                <a:gd name="connsiteY7" fmla="*/ 247270 h 459378"/>
                <a:gd name="connsiteX8" fmla="*/ 165242 w 341931"/>
                <a:gd name="connsiteY8" fmla="*/ 125672 h 459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31" h="459378">
                  <a:moveTo>
                    <a:pt x="165242" y="125672"/>
                  </a:moveTo>
                  <a:cubicBezTo>
                    <a:pt x="198550" y="105021"/>
                    <a:pt x="240697" y="123318"/>
                    <a:pt x="252954" y="183429"/>
                  </a:cubicBezTo>
                  <a:lnTo>
                    <a:pt x="341932" y="129180"/>
                  </a:lnTo>
                  <a:cubicBezTo>
                    <a:pt x="296521" y="165"/>
                    <a:pt x="182695" y="-26237"/>
                    <a:pt x="90764" y="23548"/>
                  </a:cubicBezTo>
                  <a:cubicBezTo>
                    <a:pt x="920" y="72178"/>
                    <a:pt x="-15779" y="180120"/>
                    <a:pt x="12689" y="277958"/>
                  </a:cubicBezTo>
                  <a:cubicBezTo>
                    <a:pt x="34784" y="353901"/>
                    <a:pt x="91897" y="426891"/>
                    <a:pt x="136708" y="459378"/>
                  </a:cubicBezTo>
                  <a:lnTo>
                    <a:pt x="259705" y="378217"/>
                  </a:lnTo>
                  <a:cubicBezTo>
                    <a:pt x="209653" y="343753"/>
                    <a:pt x="165686" y="292925"/>
                    <a:pt x="147255" y="247270"/>
                  </a:cubicBezTo>
                  <a:cubicBezTo>
                    <a:pt x="127892" y="199306"/>
                    <a:pt x="132955" y="145679"/>
                    <a:pt x="165242" y="125672"/>
                  </a:cubicBezTo>
                  <a:close/>
                </a:path>
              </a:pathLst>
            </a:custGeom>
            <a:grpFill/>
            <a:ln w="2219" cap="flat">
              <a:noFill/>
              <a:prstDash val="solid"/>
              <a:miter/>
            </a:ln>
          </p:spPr>
          <p:txBody>
            <a:bodyPr rtlCol="0" anchor="ctr"/>
            <a:lstStyle/>
            <a:p>
              <a:endParaRPr lang="en-US"/>
            </a:p>
          </p:txBody>
        </p:sp>
      </p:grpSp>
    </p:spTree>
    <p:extLst>
      <p:ext uri="{BB962C8B-B14F-4D97-AF65-F5344CB8AC3E}">
        <p14:creationId xmlns:p14="http://schemas.microsoft.com/office/powerpoint/2010/main" val="22176010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32E1D7CB-BCCE-4C32-ADCD-990E7EE5BB25}" type="datetimeFigureOut">
              <a:rPr lang="fr-FR" smtClean="0"/>
              <a:t>11/09/2023</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679F4B33-3048-4F24-8499-85E66E181168}" type="slidenum">
              <a:rPr lang="fr-FR" smtClean="0"/>
              <a:t>‹N°›</a:t>
            </a:fld>
            <a:endParaRPr lang="fr-FR"/>
          </a:p>
        </p:txBody>
      </p:sp>
    </p:spTree>
    <p:extLst>
      <p:ext uri="{BB962C8B-B14F-4D97-AF65-F5344CB8AC3E}">
        <p14:creationId xmlns:p14="http://schemas.microsoft.com/office/powerpoint/2010/main" val="269403445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05039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32E1D7CB-BCCE-4C32-ADCD-990E7EE5BB25}" type="datetimeFigureOut">
              <a:rPr lang="fr-FR" smtClean="0"/>
              <a:t>11/09/2023</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679F4B33-3048-4F24-8499-85E66E181168}" type="slidenum">
              <a:rPr lang="fr-FR" smtClean="0"/>
              <a:t>‹N°›</a:t>
            </a:fld>
            <a:endParaRPr lang="fr-FR"/>
          </a:p>
        </p:txBody>
      </p:sp>
    </p:spTree>
    <p:extLst>
      <p:ext uri="{BB962C8B-B14F-4D97-AF65-F5344CB8AC3E}">
        <p14:creationId xmlns:p14="http://schemas.microsoft.com/office/powerpoint/2010/main" val="30359193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32E1D7CB-BCCE-4C32-ADCD-990E7EE5BB25}" type="datetimeFigureOut">
              <a:rPr lang="fr-FR" smtClean="0"/>
              <a:t>11/09/2023</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679F4B33-3048-4F24-8499-85E66E181168}" type="slidenum">
              <a:rPr lang="fr-FR" smtClean="0"/>
              <a:t>‹N°›</a:t>
            </a:fld>
            <a:endParaRPr lang="fr-FR"/>
          </a:p>
        </p:txBody>
      </p:sp>
    </p:spTree>
    <p:extLst>
      <p:ext uri="{BB962C8B-B14F-4D97-AF65-F5344CB8AC3E}">
        <p14:creationId xmlns:p14="http://schemas.microsoft.com/office/powerpoint/2010/main" val="27856975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32E1D7CB-BCCE-4C32-ADCD-990E7EE5BB25}" type="datetimeFigureOut">
              <a:rPr lang="fr-FR" smtClean="0"/>
              <a:t>11/09/2023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79F4B33-3048-4F24-8499-85E66E181168}" type="slidenum">
              <a:rPr lang="fr-FR" smtClean="0"/>
              <a:t>‹N°›</a:t>
            </a:fld>
            <a:endParaRPr lang="fr-FR"/>
          </a:p>
        </p:txBody>
      </p:sp>
    </p:spTree>
    <p:extLst>
      <p:ext uri="{BB962C8B-B14F-4D97-AF65-F5344CB8AC3E}">
        <p14:creationId xmlns:p14="http://schemas.microsoft.com/office/powerpoint/2010/main" val="39776690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32E1D7CB-BCCE-4C32-ADCD-990E7EE5BB25}" type="datetimeFigureOut">
              <a:rPr lang="fr-FR" smtClean="0"/>
              <a:t>11/09/2023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79F4B33-3048-4F24-8499-85E66E181168}" type="slidenum">
              <a:rPr lang="fr-FR" smtClean="0"/>
              <a:t>‹N°›</a:t>
            </a:fld>
            <a:endParaRPr lang="fr-FR"/>
          </a:p>
        </p:txBody>
      </p:sp>
    </p:spTree>
    <p:extLst>
      <p:ext uri="{BB962C8B-B14F-4D97-AF65-F5344CB8AC3E}">
        <p14:creationId xmlns:p14="http://schemas.microsoft.com/office/powerpoint/2010/main" val="9155866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6" Type="http://schemas.openxmlformats.org/officeDocument/2006/relationships/image" Target="../media/image3.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31.xml"/><Relationship Id="rId2" Type="http://schemas.openxmlformats.org/officeDocument/2006/relationships/slideLayout" Target="../slideLayouts/slideLayout30.xml"/><Relationship Id="rId1" Type="http://schemas.openxmlformats.org/officeDocument/2006/relationships/slideLayout" Target="../slideLayouts/slideLayout29.xml"/><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4.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image" Target="../media/image6.png"/><Relationship Id="rId5" Type="http://schemas.openxmlformats.org/officeDocument/2006/relationships/theme" Target="../theme/theme4.xml"/><Relationship Id="rId4" Type="http://schemas.openxmlformats.org/officeDocument/2006/relationships/slideLayout" Target="../slideLayouts/slideLayout3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6" Type="http://schemas.openxmlformats.org/officeDocument/2006/relationships/theme" Target="../theme/theme5.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slideLayout" Target="../slideLayouts/slideLayout5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E1D7CB-BCCE-4C32-ADCD-990E7EE5BB25}" type="datetimeFigureOut">
              <a:rPr lang="fr-FR" smtClean="0"/>
              <a:t>11/09/2023</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9F4B33-3048-4F24-8499-85E66E181168}" type="slidenum">
              <a:rPr lang="fr-FR" smtClean="0"/>
              <a:t>‹N°›</a:t>
            </a:fld>
            <a:endParaRPr lang="fr-FR"/>
          </a:p>
        </p:txBody>
      </p:sp>
    </p:spTree>
    <p:extLst>
      <p:ext uri="{BB962C8B-B14F-4D97-AF65-F5344CB8AC3E}">
        <p14:creationId xmlns:p14="http://schemas.microsoft.com/office/powerpoint/2010/main" val="2216794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4" r:id="rId12"/>
    <p:sldLayoutId id="2147483668" r:id="rId13"/>
    <p:sldLayoutId id="2147483693"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97500AB-525E-E34C-820E-370900AC2016}"/>
              </a:ext>
            </a:extLst>
          </p:cNvPr>
          <p:cNvSpPr/>
          <p:nvPr userDrawn="1"/>
        </p:nvSpPr>
        <p:spPr>
          <a:xfrm>
            <a:off x="-69574" y="6679095"/>
            <a:ext cx="12304643" cy="262031"/>
          </a:xfrm>
          <a:prstGeom prst="rect">
            <a:avLst/>
          </a:prstGeom>
          <a:solidFill>
            <a:srgbClr val="0A0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7" name="Google Shape;32;p6">
            <a:extLst>
              <a:ext uri="{FF2B5EF4-FFF2-40B4-BE49-F238E27FC236}">
                <a16:creationId xmlns:a16="http://schemas.microsoft.com/office/drawing/2014/main" id="{B4891CD4-3824-4F17-BDC6-B3EE5D1F3D67}"/>
              </a:ext>
            </a:extLst>
          </p:cNvPr>
          <p:cNvSpPr txBox="1">
            <a:spLocks noGrp="1"/>
          </p:cNvSpPr>
          <p:nvPr>
            <p:ph type="sldNum" idx="4"/>
          </p:nvPr>
        </p:nvSpPr>
        <p:spPr>
          <a:xfrm>
            <a:off x="11264174" y="6154296"/>
            <a:ext cx="731600" cy="524800"/>
          </a:xfrm>
          <a:prstGeom prst="rect">
            <a:avLst/>
          </a:prstGeom>
          <a:ln>
            <a:noFill/>
          </a:ln>
        </p:spPr>
        <p:txBody>
          <a:bodyPr spcFirstLastPara="1" wrap="square" lIns="0" tIns="0" rIns="0" bIns="0" anchor="ctr" anchorCtr="0">
            <a:noAutofit/>
          </a:bodyPr>
          <a:lstStyle>
            <a:lvl1pPr lvl="0" algn="r" rtl="0">
              <a:buNone/>
              <a:defRPr>
                <a:solidFill>
                  <a:schemeClr val="bg1">
                    <a:lumMod val="50000"/>
                  </a:schemeClr>
                </a:solidFill>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fr-FR" smtClean="0">
                <a:solidFill>
                  <a:prstClr val="white">
                    <a:lumMod val="50000"/>
                  </a:prstClr>
                </a:solidFill>
              </a:rPr>
              <a:pPr/>
              <a:t>‹N°›</a:t>
            </a:fld>
            <a:endParaRPr lang="fr-FR" dirty="0">
              <a:solidFill>
                <a:prstClr val="white">
                  <a:lumMod val="50000"/>
                </a:prstClr>
              </a:solidFill>
            </a:endParaRPr>
          </a:p>
        </p:txBody>
      </p:sp>
      <p:sp>
        <p:nvSpPr>
          <p:cNvPr id="9" name="Google Shape;46;p9">
            <a:extLst>
              <a:ext uri="{FF2B5EF4-FFF2-40B4-BE49-F238E27FC236}">
                <a16:creationId xmlns:a16="http://schemas.microsoft.com/office/drawing/2014/main" id="{92EEA46C-ABEE-3B49-9A94-D92E0FE047BC}"/>
              </a:ext>
            </a:extLst>
          </p:cNvPr>
          <p:cNvSpPr txBox="1">
            <a:spLocks/>
          </p:cNvSpPr>
          <p:nvPr userDrawn="1"/>
        </p:nvSpPr>
        <p:spPr>
          <a:xfrm>
            <a:off x="8736107" y="489479"/>
            <a:ext cx="1573082" cy="162687"/>
          </a:xfrm>
          <a:prstGeom prst="rect">
            <a:avLst/>
          </a:prstGeom>
          <a:ln w="19050">
            <a:solidFill>
              <a:srgbClr val="0A0096"/>
            </a:solidFill>
          </a:ln>
        </p:spPr>
        <p:txBody>
          <a:bodyPr spcFirstLastPara="1" wrap="square" lIns="0" tIns="0" rIns="0" bIns="0" anchor="t" anchorCtr="0">
            <a:noAutofit/>
          </a:bodyPr>
          <a:lstStyle>
            <a:lvl1pPr marL="609585" marR="0" lvl="0" indent="-304792" algn="l" defTabSz="914400" rtl="0" eaLnBrk="1" fontAlgn="auto" latinLnBrk="0" hangingPunct="1">
              <a:lnSpc>
                <a:spcPct val="115000"/>
              </a:lnSpc>
              <a:spcBef>
                <a:spcPts val="0"/>
              </a:spcBef>
              <a:spcAft>
                <a:spcPts val="800"/>
              </a:spcAft>
              <a:buClr>
                <a:schemeClr val="bg2">
                  <a:lumMod val="90000"/>
                </a:schemeClr>
              </a:buClr>
              <a:buSzPts val="1600"/>
              <a:buFont typeface="+mj-lt"/>
              <a:buNone/>
              <a:tabLst/>
              <a:defRPr sz="1400" kern="1200">
                <a:solidFill>
                  <a:schemeClr val="tx1">
                    <a:lumMod val="85000"/>
                    <a:lumOff val="15000"/>
                  </a:schemeClr>
                </a:solidFill>
                <a:latin typeface="Barlow"/>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E7E6E6">
                  <a:lumMod val="90000"/>
                </a:srgbClr>
              </a:buClr>
            </a:pPr>
            <a:r>
              <a:rPr lang="fr-FR" sz="900" b="1" dirty="0">
                <a:solidFill>
                  <a:prstClr val="black"/>
                </a:solidFill>
              </a:rPr>
              <a:t>CA du 03 juin 2022</a:t>
            </a:r>
          </a:p>
        </p:txBody>
      </p:sp>
      <p:pic>
        <p:nvPicPr>
          <p:cNvPr id="10" name="Picture 2">
            <a:extLst>
              <a:ext uri="{FF2B5EF4-FFF2-40B4-BE49-F238E27FC236}">
                <a16:creationId xmlns:a16="http://schemas.microsoft.com/office/drawing/2014/main" id="{B1244A78-D027-704D-B511-597D4F32011A}"/>
              </a:ext>
            </a:extLst>
          </p:cNvPr>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p:blipFill>
        <p:spPr bwMode="auto">
          <a:xfrm>
            <a:off x="10309190" y="122549"/>
            <a:ext cx="1757935" cy="8965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2503397"/>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92" r:id="rId14"/>
  </p:sldLayoutIdLst>
  <p:txStyles>
    <p:titleStyle>
      <a:lvl1pPr algn="l" defTabSz="914400" rtl="0" eaLnBrk="1" latinLnBrk="0" hangingPunct="1">
        <a:lnSpc>
          <a:spcPct val="90000"/>
        </a:lnSpc>
        <a:spcBef>
          <a:spcPct val="0"/>
        </a:spcBef>
        <a:buNone/>
        <a:defRPr sz="4400" kern="1200">
          <a:ln>
            <a:noFill/>
          </a:ln>
          <a:solidFill>
            <a:srgbClr val="5191CC"/>
          </a:solidFill>
          <a:latin typeface="+mj-lt"/>
          <a:ea typeface="+mj-ea"/>
          <a:cs typeface="+mj-cs"/>
        </a:defRPr>
      </a:lvl1pPr>
    </p:titleStyle>
    <p:bodyStyle>
      <a:lvl1pPr marL="533400" marR="0" indent="-457200" algn="l" defTabSz="914400" rtl="0" eaLnBrk="1" fontAlgn="auto" latinLnBrk="0" hangingPunct="1">
        <a:lnSpc>
          <a:spcPct val="115000"/>
        </a:lnSpc>
        <a:spcBef>
          <a:spcPts val="0"/>
        </a:spcBef>
        <a:spcAft>
          <a:spcPts val="0"/>
        </a:spcAft>
        <a:buClr>
          <a:schemeClr val="bg2">
            <a:lumMod val="90000"/>
          </a:schemeClr>
        </a:buClr>
        <a:buSzPts val="2400"/>
        <a:buFont typeface="+mj-lt"/>
        <a:buAutoNum type="arabicPeriod"/>
        <a:tabLst/>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6459804"/>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Lst>
  <p:txStyles>
    <p:titleStyle>
      <a:lvl1pPr algn="l" defTabSz="914400" rtl="0" eaLnBrk="1" latinLnBrk="0" hangingPunct="1">
        <a:lnSpc>
          <a:spcPct val="90000"/>
        </a:lnSpc>
        <a:spcBef>
          <a:spcPct val="0"/>
        </a:spcBef>
        <a:buNone/>
        <a:defRPr sz="4400" kern="1200">
          <a:ln>
            <a:noFill/>
          </a:ln>
          <a:solidFill>
            <a:srgbClr val="5191CC"/>
          </a:solidFill>
          <a:latin typeface="+mj-lt"/>
          <a:ea typeface="+mj-ea"/>
          <a:cs typeface="+mj-cs"/>
        </a:defRPr>
      </a:lvl1pPr>
    </p:titleStyle>
    <p:bodyStyle>
      <a:lvl1pPr marL="533400" marR="0" indent="-457200" algn="l" defTabSz="914400" rtl="0" eaLnBrk="1" fontAlgn="auto" latinLnBrk="0" hangingPunct="1">
        <a:lnSpc>
          <a:spcPct val="115000"/>
        </a:lnSpc>
        <a:spcBef>
          <a:spcPts val="0"/>
        </a:spcBef>
        <a:spcAft>
          <a:spcPts val="0"/>
        </a:spcAft>
        <a:buClr>
          <a:schemeClr val="bg2">
            <a:lumMod val="90000"/>
          </a:schemeClr>
        </a:buClr>
        <a:buSzPts val="2400"/>
        <a:buFont typeface="+mj-lt"/>
        <a:buAutoNum type="arabicPeriod"/>
        <a:tabLst/>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7699B8B-A1B0-4142-AC30-102699662AEA}"/>
              </a:ext>
            </a:extLst>
          </p:cNvPr>
          <p:cNvSpPr/>
          <p:nvPr userDrawn="1"/>
        </p:nvSpPr>
        <p:spPr>
          <a:xfrm>
            <a:off x="0" y="0"/>
            <a:ext cx="12192000" cy="6858000"/>
          </a:xfrm>
          <a:prstGeom prst="rect">
            <a:avLst/>
          </a:prstGeom>
          <a:solidFill>
            <a:srgbClr val="0A0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endParaRPr>
          </a:p>
        </p:txBody>
      </p:sp>
      <p:sp>
        <p:nvSpPr>
          <p:cNvPr id="4" name="Google Shape;46;p9">
            <a:extLst>
              <a:ext uri="{FF2B5EF4-FFF2-40B4-BE49-F238E27FC236}">
                <a16:creationId xmlns:a16="http://schemas.microsoft.com/office/drawing/2014/main" id="{05DA12A9-4909-7D44-809F-8ACB8F415C23}"/>
              </a:ext>
            </a:extLst>
          </p:cNvPr>
          <p:cNvSpPr txBox="1">
            <a:spLocks/>
          </p:cNvSpPr>
          <p:nvPr userDrawn="1"/>
        </p:nvSpPr>
        <p:spPr>
          <a:xfrm>
            <a:off x="8736107" y="489479"/>
            <a:ext cx="1573082" cy="162687"/>
          </a:xfrm>
          <a:prstGeom prst="rect">
            <a:avLst/>
          </a:prstGeom>
          <a:ln w="19050">
            <a:solidFill>
              <a:schemeClr val="bg1"/>
            </a:solidFill>
          </a:ln>
        </p:spPr>
        <p:txBody>
          <a:bodyPr spcFirstLastPara="1" wrap="square" lIns="0" tIns="0" rIns="0" bIns="0" anchor="t" anchorCtr="0">
            <a:noAutofit/>
          </a:bodyPr>
          <a:lstStyle>
            <a:lvl1pPr marL="609585" marR="0" lvl="0" indent="-304792" algn="l" defTabSz="914400" rtl="0" eaLnBrk="1" fontAlgn="auto" latinLnBrk="0" hangingPunct="1">
              <a:lnSpc>
                <a:spcPct val="115000"/>
              </a:lnSpc>
              <a:spcBef>
                <a:spcPts val="0"/>
              </a:spcBef>
              <a:spcAft>
                <a:spcPts val="800"/>
              </a:spcAft>
              <a:buClr>
                <a:schemeClr val="bg2">
                  <a:lumMod val="90000"/>
                </a:schemeClr>
              </a:buClr>
              <a:buSzPts val="1600"/>
              <a:buFont typeface="+mj-lt"/>
              <a:buNone/>
              <a:tabLst/>
              <a:defRPr sz="1400" kern="1200">
                <a:solidFill>
                  <a:schemeClr val="tx1">
                    <a:lumMod val="85000"/>
                    <a:lumOff val="15000"/>
                  </a:schemeClr>
                </a:solidFill>
                <a:latin typeface="Barlow"/>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E7E6E6">
                  <a:lumMod val="90000"/>
                </a:srgbClr>
              </a:buClr>
            </a:pPr>
            <a:r>
              <a:rPr lang="fr-FR" sz="900" b="1" dirty="0">
                <a:solidFill>
                  <a:prstClr val="white"/>
                </a:solidFill>
              </a:rPr>
              <a:t>SNR</a:t>
            </a:r>
            <a:r>
              <a:rPr lang="fr-FR" sz="900" b="1" baseline="0" dirty="0">
                <a:solidFill>
                  <a:prstClr val="white"/>
                </a:solidFill>
              </a:rPr>
              <a:t> 2023- Formation</a:t>
            </a:r>
            <a:endParaRPr lang="fr-FR" sz="900" b="1" dirty="0">
              <a:solidFill>
                <a:prstClr val="white"/>
              </a:solidFill>
            </a:endParaRPr>
          </a:p>
        </p:txBody>
      </p:sp>
      <p:pic>
        <p:nvPicPr>
          <p:cNvPr id="5" name="Picture 2">
            <a:extLst>
              <a:ext uri="{FF2B5EF4-FFF2-40B4-BE49-F238E27FC236}">
                <a16:creationId xmlns:a16="http://schemas.microsoft.com/office/drawing/2014/main" id="{37D6C13C-99EB-5443-AA85-B2461218A8F0}"/>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p:blipFill>
        <p:spPr bwMode="auto">
          <a:xfrm>
            <a:off x="10309189" y="122549"/>
            <a:ext cx="1757937" cy="8965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953868"/>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Lst>
  <p:txStyles>
    <p:titleStyle>
      <a:lvl1pPr algn="l" defTabSz="914400" rtl="0" eaLnBrk="1" latinLnBrk="0" hangingPunct="1">
        <a:lnSpc>
          <a:spcPct val="90000"/>
        </a:lnSpc>
        <a:spcBef>
          <a:spcPct val="0"/>
        </a:spcBef>
        <a:buNone/>
        <a:defRPr sz="4400" kern="1200">
          <a:ln>
            <a:noFill/>
          </a:ln>
          <a:solidFill>
            <a:srgbClr val="5191CC"/>
          </a:solidFill>
          <a:latin typeface="+mj-lt"/>
          <a:ea typeface="+mj-ea"/>
          <a:cs typeface="+mj-cs"/>
        </a:defRPr>
      </a:lvl1pPr>
    </p:titleStyle>
    <p:bodyStyle>
      <a:lvl1pPr marL="533400" marR="0" indent="-457200" algn="l" defTabSz="914400" rtl="0" eaLnBrk="1" fontAlgn="auto" latinLnBrk="0" hangingPunct="1">
        <a:lnSpc>
          <a:spcPct val="115000"/>
        </a:lnSpc>
        <a:spcBef>
          <a:spcPts val="0"/>
        </a:spcBef>
        <a:spcAft>
          <a:spcPts val="0"/>
        </a:spcAft>
        <a:buClr>
          <a:schemeClr val="bg2">
            <a:lumMod val="90000"/>
          </a:schemeClr>
        </a:buClr>
        <a:buSzPts val="2400"/>
        <a:buFont typeface="+mj-lt"/>
        <a:buAutoNum type="arabicPeriod"/>
        <a:tabLst/>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1888439"/>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 id="2147483708" r:id="rId14"/>
    <p:sldLayoutId id="2147483709"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6.xml.rels><?xml version="1.0" encoding="UTF-8" standalone="yes"?>
<Relationships xmlns="http://schemas.openxmlformats.org/package/2006/relationships"><Relationship Id="rId8" Type="http://schemas.openxmlformats.org/officeDocument/2006/relationships/hyperlink" Target="https://view.genial.ly/645cf15e06a1670019114af3" TargetMode="External"/><Relationship Id="rId13" Type="http://schemas.openxmlformats.org/officeDocument/2006/relationships/image" Target="../media/image25.svg"/><Relationship Id="rId3" Type="http://schemas.openxmlformats.org/officeDocument/2006/relationships/image" Target="../media/image14.svg"/><Relationship Id="rId7" Type="http://schemas.openxmlformats.org/officeDocument/2006/relationships/image" Target="../media/image21.svg"/><Relationship Id="rId12" Type="http://schemas.openxmlformats.org/officeDocument/2006/relationships/image" Target="../media/image24.png"/><Relationship Id="rId2" Type="http://schemas.openxmlformats.org/officeDocument/2006/relationships/image" Target="../media/image13.png"/><Relationship Id="rId1" Type="http://schemas.openxmlformats.org/officeDocument/2006/relationships/slideLayout" Target="../slideLayouts/slideLayout42.xml"/><Relationship Id="rId6" Type="http://schemas.openxmlformats.org/officeDocument/2006/relationships/image" Target="../media/image20.png"/><Relationship Id="rId11" Type="http://schemas.openxmlformats.org/officeDocument/2006/relationships/image" Target="../media/image23.svg"/><Relationship Id="rId5" Type="http://schemas.openxmlformats.org/officeDocument/2006/relationships/image" Target="../media/image19.svg"/><Relationship Id="rId10" Type="http://schemas.openxmlformats.org/officeDocument/2006/relationships/image" Target="../media/image22.png"/><Relationship Id="rId4" Type="http://schemas.openxmlformats.org/officeDocument/2006/relationships/image" Target="../media/image18.png"/><Relationship Id="rId9" Type="http://schemas.openxmlformats.org/officeDocument/2006/relationships/hyperlink" Target="https://www.ffjudo.com/uploads/elfinder/LA%20F%C3%89D%C3%89RATION/NOS%20ACTIONS/PLAN%20EMPLOI/FRANCE%20JUDO%20WEB%20-%20PLAQUETTE%20PLAN%20EMPLOI%20VF%20220523.pdf" TargetMode="External"/></Relationships>
</file>

<file path=ppt/slides/_rels/slide17.xml.rels><?xml version="1.0" encoding="UTF-8" standalone="yes"?>
<Relationships xmlns="http://schemas.openxmlformats.org/package/2006/relationships"><Relationship Id="rId2" Type="http://schemas.openxmlformats.org/officeDocument/2006/relationships/hyperlink" Target="mailto:formation@ffjudo.com" TargetMode="Externa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hyperlink" Target="https://youtu.be/WQ3nGbTklzs" TargetMode="External"/><Relationship Id="rId7" Type="http://schemas.openxmlformats.org/officeDocument/2006/relationships/image" Target="../media/image16.svg"/><Relationship Id="rId2" Type="http://schemas.openxmlformats.org/officeDocument/2006/relationships/image" Target="../media/image12.jpeg"/><Relationship Id="rId1" Type="http://schemas.openxmlformats.org/officeDocument/2006/relationships/slideLayout" Target="../slideLayouts/slideLayout14.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aphique 5">
            <a:extLst>
              <a:ext uri="{FF2B5EF4-FFF2-40B4-BE49-F238E27FC236}">
                <a16:creationId xmlns:a16="http://schemas.microsoft.com/office/drawing/2014/main" id="{E4DB78A9-86EC-3739-453F-F316182CEBB0}"/>
              </a:ext>
            </a:extLst>
          </p:cNvPr>
          <p:cNvGrpSpPr/>
          <p:nvPr/>
        </p:nvGrpSpPr>
        <p:grpSpPr>
          <a:xfrm>
            <a:off x="4791697" y="731245"/>
            <a:ext cx="2608604" cy="1005079"/>
            <a:chOff x="7443242" y="1620581"/>
            <a:chExt cx="1782855" cy="686921"/>
          </a:xfrm>
          <a:solidFill>
            <a:schemeClr val="bg1"/>
          </a:solidFill>
        </p:grpSpPr>
        <p:sp>
          <p:nvSpPr>
            <p:cNvPr id="3" name="Forme libre : forme 24">
              <a:extLst>
                <a:ext uri="{FF2B5EF4-FFF2-40B4-BE49-F238E27FC236}">
                  <a16:creationId xmlns:a16="http://schemas.microsoft.com/office/drawing/2014/main" id="{DD259B16-1DC7-6A9A-5683-D55A1786FE61}"/>
                </a:ext>
              </a:extLst>
            </p:cNvPr>
            <p:cNvSpPr/>
            <p:nvPr/>
          </p:nvSpPr>
          <p:spPr>
            <a:xfrm>
              <a:off x="7937926" y="1718009"/>
              <a:ext cx="164565" cy="218969"/>
            </a:xfrm>
            <a:custGeom>
              <a:avLst/>
              <a:gdLst>
                <a:gd name="connsiteX0" fmla="*/ 61043 w 164565"/>
                <a:gd name="connsiteY0" fmla="*/ 148511 h 218969"/>
                <a:gd name="connsiteX1" fmla="*/ 153907 w 164565"/>
                <a:gd name="connsiteY1" fmla="*/ 148511 h 218969"/>
                <a:gd name="connsiteX2" fmla="*/ 153907 w 164565"/>
                <a:gd name="connsiteY2" fmla="*/ 93663 h 218969"/>
                <a:gd name="connsiteX3" fmla="*/ 61043 w 164565"/>
                <a:gd name="connsiteY3" fmla="*/ 93663 h 218969"/>
                <a:gd name="connsiteX4" fmla="*/ 61043 w 164565"/>
                <a:gd name="connsiteY4" fmla="*/ 57513 h 218969"/>
                <a:gd name="connsiteX5" fmla="*/ 164566 w 164565"/>
                <a:gd name="connsiteY5" fmla="*/ 57513 h 218969"/>
                <a:gd name="connsiteX6" fmla="*/ 164566 w 164565"/>
                <a:gd name="connsiteY6" fmla="*/ 0 h 218969"/>
                <a:gd name="connsiteX7" fmla="*/ 0 w 164565"/>
                <a:gd name="connsiteY7" fmla="*/ 0 h 218969"/>
                <a:gd name="connsiteX8" fmla="*/ 0 w 164565"/>
                <a:gd name="connsiteY8" fmla="*/ 218970 h 218969"/>
                <a:gd name="connsiteX9" fmla="*/ 61043 w 164565"/>
                <a:gd name="connsiteY9" fmla="*/ 218970 h 21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565" h="218969">
                  <a:moveTo>
                    <a:pt x="61043" y="148511"/>
                  </a:moveTo>
                  <a:lnTo>
                    <a:pt x="153907" y="148511"/>
                  </a:lnTo>
                  <a:lnTo>
                    <a:pt x="153907" y="93663"/>
                  </a:lnTo>
                  <a:lnTo>
                    <a:pt x="61043" y="93663"/>
                  </a:lnTo>
                  <a:lnTo>
                    <a:pt x="61043" y="57513"/>
                  </a:lnTo>
                  <a:lnTo>
                    <a:pt x="164566" y="57513"/>
                  </a:lnTo>
                  <a:lnTo>
                    <a:pt x="164566" y="0"/>
                  </a:lnTo>
                  <a:lnTo>
                    <a:pt x="0" y="0"/>
                  </a:lnTo>
                  <a:lnTo>
                    <a:pt x="0" y="218970"/>
                  </a:lnTo>
                  <a:lnTo>
                    <a:pt x="61043" y="218970"/>
                  </a:lnTo>
                  <a:close/>
                </a:path>
              </a:pathLst>
            </a:custGeom>
            <a:grpFill/>
            <a:ln w="2219" cap="flat">
              <a:noFill/>
              <a:prstDash val="solid"/>
              <a:miter/>
            </a:ln>
          </p:spPr>
          <p:txBody>
            <a:bodyPr rtlCol="0" anchor="ctr"/>
            <a:lstStyle/>
            <a:p>
              <a:endParaRPr lang="en-US"/>
            </a:p>
          </p:txBody>
        </p:sp>
        <p:sp>
          <p:nvSpPr>
            <p:cNvPr id="8" name="Forme libre : forme 25">
              <a:extLst>
                <a:ext uri="{FF2B5EF4-FFF2-40B4-BE49-F238E27FC236}">
                  <a16:creationId xmlns:a16="http://schemas.microsoft.com/office/drawing/2014/main" id="{12BC0637-FEDA-6622-6E56-F043AADDA334}"/>
                </a:ext>
              </a:extLst>
            </p:cNvPr>
            <p:cNvSpPr/>
            <p:nvPr/>
          </p:nvSpPr>
          <p:spPr>
            <a:xfrm>
              <a:off x="9061531" y="1718009"/>
              <a:ext cx="164565" cy="218969"/>
            </a:xfrm>
            <a:custGeom>
              <a:avLst/>
              <a:gdLst>
                <a:gd name="connsiteX0" fmla="*/ 164566 w 164565"/>
                <a:gd name="connsiteY0" fmla="*/ 55514 h 218969"/>
                <a:gd name="connsiteX1" fmla="*/ 164566 w 164565"/>
                <a:gd name="connsiteY1" fmla="*/ 0 h 218969"/>
                <a:gd name="connsiteX2" fmla="*/ 0 w 164565"/>
                <a:gd name="connsiteY2" fmla="*/ 0 h 218969"/>
                <a:gd name="connsiteX3" fmla="*/ 0 w 164565"/>
                <a:gd name="connsiteY3" fmla="*/ 218970 h 218969"/>
                <a:gd name="connsiteX4" fmla="*/ 164566 w 164565"/>
                <a:gd name="connsiteY4" fmla="*/ 218970 h 218969"/>
                <a:gd name="connsiteX5" fmla="*/ 164566 w 164565"/>
                <a:gd name="connsiteY5" fmla="*/ 163789 h 218969"/>
                <a:gd name="connsiteX6" fmla="*/ 61065 w 164565"/>
                <a:gd name="connsiteY6" fmla="*/ 164011 h 218969"/>
                <a:gd name="connsiteX7" fmla="*/ 61065 w 164565"/>
                <a:gd name="connsiteY7" fmla="*/ 135410 h 218969"/>
                <a:gd name="connsiteX8" fmla="*/ 142094 w 164565"/>
                <a:gd name="connsiteY8" fmla="*/ 135410 h 218969"/>
                <a:gd name="connsiteX9" fmla="*/ 142094 w 164565"/>
                <a:gd name="connsiteY9" fmla="*/ 83449 h 218969"/>
                <a:gd name="connsiteX10" fmla="*/ 61065 w 164565"/>
                <a:gd name="connsiteY10" fmla="*/ 83449 h 218969"/>
                <a:gd name="connsiteX11" fmla="*/ 61065 w 164565"/>
                <a:gd name="connsiteY11" fmla="*/ 55514 h 21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65" h="218969">
                  <a:moveTo>
                    <a:pt x="164566" y="55514"/>
                  </a:moveTo>
                  <a:lnTo>
                    <a:pt x="164566" y="0"/>
                  </a:lnTo>
                  <a:lnTo>
                    <a:pt x="0" y="0"/>
                  </a:lnTo>
                  <a:lnTo>
                    <a:pt x="0" y="218970"/>
                  </a:lnTo>
                  <a:lnTo>
                    <a:pt x="164566" y="218970"/>
                  </a:lnTo>
                  <a:lnTo>
                    <a:pt x="164566" y="163789"/>
                  </a:lnTo>
                  <a:lnTo>
                    <a:pt x="61065" y="164011"/>
                  </a:lnTo>
                  <a:lnTo>
                    <a:pt x="61065" y="135410"/>
                  </a:lnTo>
                  <a:lnTo>
                    <a:pt x="142094" y="135410"/>
                  </a:lnTo>
                  <a:lnTo>
                    <a:pt x="142094" y="83449"/>
                  </a:lnTo>
                  <a:lnTo>
                    <a:pt x="61065" y="83449"/>
                  </a:lnTo>
                  <a:lnTo>
                    <a:pt x="61065" y="55514"/>
                  </a:lnTo>
                  <a:close/>
                </a:path>
              </a:pathLst>
            </a:custGeom>
            <a:grpFill/>
            <a:ln w="2219" cap="flat">
              <a:noFill/>
              <a:prstDash val="solid"/>
              <a:miter/>
            </a:ln>
          </p:spPr>
          <p:txBody>
            <a:bodyPr rtlCol="0" anchor="ctr"/>
            <a:lstStyle/>
            <a:p>
              <a:endParaRPr lang="en-US"/>
            </a:p>
          </p:txBody>
        </p:sp>
        <p:sp>
          <p:nvSpPr>
            <p:cNvPr id="9" name="Forme libre : forme 26">
              <a:extLst>
                <a:ext uri="{FF2B5EF4-FFF2-40B4-BE49-F238E27FC236}">
                  <a16:creationId xmlns:a16="http://schemas.microsoft.com/office/drawing/2014/main" id="{55FE4D57-2424-AC6D-63CE-5215CE134F4C}"/>
                </a:ext>
              </a:extLst>
            </p:cNvPr>
            <p:cNvSpPr/>
            <p:nvPr/>
          </p:nvSpPr>
          <p:spPr>
            <a:xfrm>
              <a:off x="8587175" y="1718032"/>
              <a:ext cx="208066" cy="218947"/>
            </a:xfrm>
            <a:custGeom>
              <a:avLst/>
              <a:gdLst>
                <a:gd name="connsiteX0" fmla="*/ 61287 w 208066"/>
                <a:gd name="connsiteY0" fmla="*/ 97971 h 218947"/>
                <a:gd name="connsiteX1" fmla="*/ 146824 w 208066"/>
                <a:gd name="connsiteY1" fmla="*/ 218948 h 218947"/>
                <a:gd name="connsiteX2" fmla="*/ 208067 w 208066"/>
                <a:gd name="connsiteY2" fmla="*/ 218948 h 218947"/>
                <a:gd name="connsiteX3" fmla="*/ 208067 w 208066"/>
                <a:gd name="connsiteY3" fmla="*/ 0 h 218947"/>
                <a:gd name="connsiteX4" fmla="*/ 146779 w 208066"/>
                <a:gd name="connsiteY4" fmla="*/ 0 h 218947"/>
                <a:gd name="connsiteX5" fmla="*/ 146779 w 208066"/>
                <a:gd name="connsiteY5" fmla="*/ 121665 h 218947"/>
                <a:gd name="connsiteX6" fmla="*/ 60777 w 208066"/>
                <a:gd name="connsiteY6" fmla="*/ 0 h 218947"/>
                <a:gd name="connsiteX7" fmla="*/ 0 w 208066"/>
                <a:gd name="connsiteY7" fmla="*/ 0 h 218947"/>
                <a:gd name="connsiteX8" fmla="*/ 0 w 208066"/>
                <a:gd name="connsiteY8" fmla="*/ 218948 h 218947"/>
                <a:gd name="connsiteX9" fmla="*/ 61287 w 208066"/>
                <a:gd name="connsiteY9" fmla="*/ 218948 h 218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8066" h="218947">
                  <a:moveTo>
                    <a:pt x="61287" y="97971"/>
                  </a:moveTo>
                  <a:lnTo>
                    <a:pt x="146824" y="218948"/>
                  </a:lnTo>
                  <a:lnTo>
                    <a:pt x="208067" y="218948"/>
                  </a:lnTo>
                  <a:lnTo>
                    <a:pt x="208067" y="0"/>
                  </a:lnTo>
                  <a:lnTo>
                    <a:pt x="146779" y="0"/>
                  </a:lnTo>
                  <a:lnTo>
                    <a:pt x="146779" y="121665"/>
                  </a:lnTo>
                  <a:lnTo>
                    <a:pt x="60777" y="0"/>
                  </a:lnTo>
                  <a:lnTo>
                    <a:pt x="0" y="0"/>
                  </a:lnTo>
                  <a:lnTo>
                    <a:pt x="0" y="218948"/>
                  </a:lnTo>
                  <a:lnTo>
                    <a:pt x="61287" y="218948"/>
                  </a:lnTo>
                  <a:close/>
                </a:path>
              </a:pathLst>
            </a:custGeom>
            <a:grpFill/>
            <a:ln w="2219" cap="flat">
              <a:noFill/>
              <a:prstDash val="solid"/>
              <a:miter/>
            </a:ln>
          </p:spPr>
          <p:txBody>
            <a:bodyPr rtlCol="0" anchor="ctr"/>
            <a:lstStyle/>
            <a:p>
              <a:endParaRPr lang="en-US"/>
            </a:p>
          </p:txBody>
        </p:sp>
        <p:sp>
          <p:nvSpPr>
            <p:cNvPr id="10" name="Forme libre : forme 27">
              <a:extLst>
                <a:ext uri="{FF2B5EF4-FFF2-40B4-BE49-F238E27FC236}">
                  <a16:creationId xmlns:a16="http://schemas.microsoft.com/office/drawing/2014/main" id="{C2092B88-FB3A-940C-057A-9B1EB61DF601}"/>
                </a:ext>
              </a:extLst>
            </p:cNvPr>
            <p:cNvSpPr/>
            <p:nvPr/>
          </p:nvSpPr>
          <p:spPr>
            <a:xfrm>
              <a:off x="8368249" y="2003907"/>
              <a:ext cx="209310" cy="218969"/>
            </a:xfrm>
            <a:custGeom>
              <a:avLst/>
              <a:gdLst>
                <a:gd name="connsiteX0" fmla="*/ 104011 w 209310"/>
                <a:gd name="connsiteY0" fmla="*/ 0 h 218969"/>
                <a:gd name="connsiteX1" fmla="*/ 0 w 209310"/>
                <a:gd name="connsiteY1" fmla="*/ 0 h 218969"/>
                <a:gd name="connsiteX2" fmla="*/ 0 w 209310"/>
                <a:gd name="connsiteY2" fmla="*/ 218970 h 218969"/>
                <a:gd name="connsiteX3" fmla="*/ 104011 w 209310"/>
                <a:gd name="connsiteY3" fmla="*/ 218970 h 218969"/>
                <a:gd name="connsiteX4" fmla="*/ 209310 w 209310"/>
                <a:gd name="connsiteY4" fmla="*/ 109740 h 218969"/>
                <a:gd name="connsiteX5" fmla="*/ 104011 w 209310"/>
                <a:gd name="connsiteY5" fmla="*/ 0 h 218969"/>
                <a:gd name="connsiteX6" fmla="*/ 100658 w 209310"/>
                <a:gd name="connsiteY6" fmla="*/ 163811 h 218969"/>
                <a:gd name="connsiteX7" fmla="*/ 61065 w 209310"/>
                <a:gd name="connsiteY7" fmla="*/ 164011 h 218969"/>
                <a:gd name="connsiteX8" fmla="*/ 61065 w 209310"/>
                <a:gd name="connsiteY8" fmla="*/ 55536 h 218969"/>
                <a:gd name="connsiteX9" fmla="*/ 100658 w 209310"/>
                <a:gd name="connsiteY9" fmla="*/ 55536 h 218969"/>
                <a:gd name="connsiteX10" fmla="*/ 144692 w 209310"/>
                <a:gd name="connsiteY10" fmla="*/ 111228 h 218969"/>
                <a:gd name="connsiteX11" fmla="*/ 100658 w 209310"/>
                <a:gd name="connsiteY11" fmla="*/ 163811 h 21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9310" h="218969">
                  <a:moveTo>
                    <a:pt x="104011" y="0"/>
                  </a:moveTo>
                  <a:lnTo>
                    <a:pt x="0" y="0"/>
                  </a:lnTo>
                  <a:lnTo>
                    <a:pt x="0" y="218970"/>
                  </a:lnTo>
                  <a:lnTo>
                    <a:pt x="104011" y="218970"/>
                  </a:lnTo>
                  <a:cubicBezTo>
                    <a:pt x="154729" y="218970"/>
                    <a:pt x="209310" y="184795"/>
                    <a:pt x="209310" y="109740"/>
                  </a:cubicBezTo>
                  <a:cubicBezTo>
                    <a:pt x="209310" y="56891"/>
                    <a:pt x="176357" y="0"/>
                    <a:pt x="104011" y="0"/>
                  </a:cubicBezTo>
                  <a:close/>
                  <a:moveTo>
                    <a:pt x="100658" y="163811"/>
                  </a:moveTo>
                  <a:lnTo>
                    <a:pt x="61065" y="164011"/>
                  </a:lnTo>
                  <a:lnTo>
                    <a:pt x="61065" y="55536"/>
                  </a:lnTo>
                  <a:lnTo>
                    <a:pt x="100658" y="55536"/>
                  </a:lnTo>
                  <a:cubicBezTo>
                    <a:pt x="128238" y="55536"/>
                    <a:pt x="144692" y="76365"/>
                    <a:pt x="144692" y="111228"/>
                  </a:cubicBezTo>
                  <a:cubicBezTo>
                    <a:pt x="144714" y="147534"/>
                    <a:pt x="122597" y="163811"/>
                    <a:pt x="100658" y="163811"/>
                  </a:cubicBezTo>
                  <a:close/>
                </a:path>
              </a:pathLst>
            </a:custGeom>
            <a:grpFill/>
            <a:ln w="2219" cap="flat">
              <a:noFill/>
              <a:prstDash val="solid"/>
              <a:miter/>
            </a:ln>
          </p:spPr>
          <p:txBody>
            <a:bodyPr rtlCol="0" anchor="ctr"/>
            <a:lstStyle/>
            <a:p>
              <a:endParaRPr lang="en-US"/>
            </a:p>
          </p:txBody>
        </p:sp>
        <p:sp>
          <p:nvSpPr>
            <p:cNvPr id="21" name="Forme libre : forme 28">
              <a:extLst>
                <a:ext uri="{FF2B5EF4-FFF2-40B4-BE49-F238E27FC236}">
                  <a16:creationId xmlns:a16="http://schemas.microsoft.com/office/drawing/2014/main" id="{981AF35E-BA63-EF62-C808-EDD6C9D7C2F5}"/>
                </a:ext>
              </a:extLst>
            </p:cNvPr>
            <p:cNvSpPr/>
            <p:nvPr/>
          </p:nvSpPr>
          <p:spPr>
            <a:xfrm>
              <a:off x="8593947" y="2000465"/>
              <a:ext cx="228717" cy="225853"/>
            </a:xfrm>
            <a:custGeom>
              <a:avLst/>
              <a:gdLst>
                <a:gd name="connsiteX0" fmla="*/ 114337 w 228717"/>
                <a:gd name="connsiteY0" fmla="*/ 0 h 225853"/>
                <a:gd name="connsiteX1" fmla="*/ 0 w 228717"/>
                <a:gd name="connsiteY1" fmla="*/ 112916 h 225853"/>
                <a:gd name="connsiteX2" fmla="*/ 114337 w 228717"/>
                <a:gd name="connsiteY2" fmla="*/ 225854 h 225853"/>
                <a:gd name="connsiteX3" fmla="*/ 228718 w 228717"/>
                <a:gd name="connsiteY3" fmla="*/ 112916 h 225853"/>
                <a:gd name="connsiteX4" fmla="*/ 114337 w 228717"/>
                <a:gd name="connsiteY4" fmla="*/ 0 h 225853"/>
                <a:gd name="connsiteX5" fmla="*/ 114337 w 228717"/>
                <a:gd name="connsiteY5" fmla="*/ 167142 h 225853"/>
                <a:gd name="connsiteX6" fmla="*/ 64552 w 228717"/>
                <a:gd name="connsiteY6" fmla="*/ 112916 h 225853"/>
                <a:gd name="connsiteX7" fmla="*/ 114337 w 228717"/>
                <a:gd name="connsiteY7" fmla="*/ 58712 h 225853"/>
                <a:gd name="connsiteX8" fmla="*/ 164144 w 228717"/>
                <a:gd name="connsiteY8" fmla="*/ 112916 h 225853"/>
                <a:gd name="connsiteX9" fmla="*/ 114337 w 228717"/>
                <a:gd name="connsiteY9" fmla="*/ 167142 h 225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717" h="225853">
                  <a:moveTo>
                    <a:pt x="114337" y="0"/>
                  </a:moveTo>
                  <a:cubicBezTo>
                    <a:pt x="49163" y="0"/>
                    <a:pt x="0" y="48542"/>
                    <a:pt x="0" y="112916"/>
                  </a:cubicBezTo>
                  <a:cubicBezTo>
                    <a:pt x="0" y="178356"/>
                    <a:pt x="48075" y="225854"/>
                    <a:pt x="114337" y="225854"/>
                  </a:cubicBezTo>
                  <a:cubicBezTo>
                    <a:pt x="180621" y="225854"/>
                    <a:pt x="228718" y="178356"/>
                    <a:pt x="228718" y="112916"/>
                  </a:cubicBezTo>
                  <a:cubicBezTo>
                    <a:pt x="228718" y="48542"/>
                    <a:pt x="179532" y="0"/>
                    <a:pt x="114337" y="0"/>
                  </a:cubicBezTo>
                  <a:close/>
                  <a:moveTo>
                    <a:pt x="114337" y="167142"/>
                  </a:moveTo>
                  <a:cubicBezTo>
                    <a:pt x="85492" y="167142"/>
                    <a:pt x="64552" y="144337"/>
                    <a:pt x="64552" y="112916"/>
                  </a:cubicBezTo>
                  <a:cubicBezTo>
                    <a:pt x="64552" y="81517"/>
                    <a:pt x="85492" y="58712"/>
                    <a:pt x="114337" y="58712"/>
                  </a:cubicBezTo>
                  <a:cubicBezTo>
                    <a:pt x="143204" y="58712"/>
                    <a:pt x="164144" y="81517"/>
                    <a:pt x="164144" y="112916"/>
                  </a:cubicBezTo>
                  <a:cubicBezTo>
                    <a:pt x="164166" y="144337"/>
                    <a:pt x="143204" y="167142"/>
                    <a:pt x="114337" y="167142"/>
                  </a:cubicBezTo>
                  <a:close/>
                </a:path>
              </a:pathLst>
            </a:custGeom>
            <a:grpFill/>
            <a:ln w="2219" cap="flat">
              <a:noFill/>
              <a:prstDash val="solid"/>
              <a:miter/>
            </a:ln>
          </p:spPr>
          <p:txBody>
            <a:bodyPr rtlCol="0" anchor="ctr"/>
            <a:lstStyle/>
            <a:p>
              <a:endParaRPr lang="en-US"/>
            </a:p>
          </p:txBody>
        </p:sp>
        <p:sp>
          <p:nvSpPr>
            <p:cNvPr id="22" name="Forme libre : forme 29">
              <a:extLst>
                <a:ext uri="{FF2B5EF4-FFF2-40B4-BE49-F238E27FC236}">
                  <a16:creationId xmlns:a16="http://schemas.microsoft.com/office/drawing/2014/main" id="{1476E681-6A4B-324E-E90F-37A7FEC702E8}"/>
                </a:ext>
              </a:extLst>
            </p:cNvPr>
            <p:cNvSpPr/>
            <p:nvPr/>
          </p:nvSpPr>
          <p:spPr>
            <a:xfrm>
              <a:off x="8131915" y="2003885"/>
              <a:ext cx="206157" cy="222411"/>
            </a:xfrm>
            <a:custGeom>
              <a:avLst/>
              <a:gdLst>
                <a:gd name="connsiteX0" fmla="*/ 144381 w 206157"/>
                <a:gd name="connsiteY0" fmla="*/ 115425 h 222411"/>
                <a:gd name="connsiteX1" fmla="*/ 102612 w 206157"/>
                <a:gd name="connsiteY1" fmla="*/ 164344 h 222411"/>
                <a:gd name="connsiteX2" fmla="*/ 61776 w 206157"/>
                <a:gd name="connsiteY2" fmla="*/ 115425 h 222411"/>
                <a:gd name="connsiteX3" fmla="*/ 61776 w 206157"/>
                <a:gd name="connsiteY3" fmla="*/ 0 h 222411"/>
                <a:gd name="connsiteX4" fmla="*/ 0 w 206157"/>
                <a:gd name="connsiteY4" fmla="*/ 0 h 222411"/>
                <a:gd name="connsiteX5" fmla="*/ 0 w 206157"/>
                <a:gd name="connsiteY5" fmla="*/ 119600 h 222411"/>
                <a:gd name="connsiteX6" fmla="*/ 102834 w 206157"/>
                <a:gd name="connsiteY6" fmla="*/ 222412 h 222411"/>
                <a:gd name="connsiteX7" fmla="*/ 206157 w 206157"/>
                <a:gd name="connsiteY7" fmla="*/ 119600 h 222411"/>
                <a:gd name="connsiteX8" fmla="*/ 206157 w 206157"/>
                <a:gd name="connsiteY8" fmla="*/ 0 h 222411"/>
                <a:gd name="connsiteX9" fmla="*/ 144381 w 206157"/>
                <a:gd name="connsiteY9" fmla="*/ 0 h 222411"/>
                <a:gd name="connsiteX10" fmla="*/ 144381 w 206157"/>
                <a:gd name="connsiteY10" fmla="*/ 115425 h 222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6157" h="222411">
                  <a:moveTo>
                    <a:pt x="144381" y="115425"/>
                  </a:moveTo>
                  <a:cubicBezTo>
                    <a:pt x="144381" y="137742"/>
                    <a:pt x="137142" y="164344"/>
                    <a:pt x="102612" y="164344"/>
                  </a:cubicBezTo>
                  <a:cubicBezTo>
                    <a:pt x="68860" y="164344"/>
                    <a:pt x="61776" y="137742"/>
                    <a:pt x="61776" y="115425"/>
                  </a:cubicBezTo>
                  <a:lnTo>
                    <a:pt x="61776" y="0"/>
                  </a:lnTo>
                  <a:lnTo>
                    <a:pt x="0" y="0"/>
                  </a:lnTo>
                  <a:lnTo>
                    <a:pt x="0" y="119600"/>
                  </a:lnTo>
                  <a:cubicBezTo>
                    <a:pt x="0" y="167031"/>
                    <a:pt x="26935" y="222412"/>
                    <a:pt x="102834" y="222412"/>
                  </a:cubicBezTo>
                  <a:cubicBezTo>
                    <a:pt x="165610" y="222412"/>
                    <a:pt x="206157" y="182064"/>
                    <a:pt x="206157" y="119600"/>
                  </a:cubicBezTo>
                  <a:lnTo>
                    <a:pt x="206157" y="0"/>
                  </a:lnTo>
                  <a:lnTo>
                    <a:pt x="144381" y="0"/>
                  </a:lnTo>
                  <a:lnTo>
                    <a:pt x="144381" y="115425"/>
                  </a:lnTo>
                  <a:close/>
                </a:path>
              </a:pathLst>
            </a:custGeom>
            <a:grpFill/>
            <a:ln w="2219" cap="flat">
              <a:noFill/>
              <a:prstDash val="solid"/>
              <a:miter/>
            </a:ln>
          </p:spPr>
          <p:txBody>
            <a:bodyPr rtlCol="0" anchor="ctr"/>
            <a:lstStyle/>
            <a:p>
              <a:endParaRPr lang="en-US"/>
            </a:p>
          </p:txBody>
        </p:sp>
        <p:sp>
          <p:nvSpPr>
            <p:cNvPr id="24" name="Forme libre : forme 33">
              <a:extLst>
                <a:ext uri="{FF2B5EF4-FFF2-40B4-BE49-F238E27FC236}">
                  <a16:creationId xmlns:a16="http://schemas.microsoft.com/office/drawing/2014/main" id="{3E465781-B315-C1B0-CF82-034B8FD530CD}"/>
                </a:ext>
              </a:extLst>
            </p:cNvPr>
            <p:cNvSpPr/>
            <p:nvPr/>
          </p:nvSpPr>
          <p:spPr>
            <a:xfrm>
              <a:off x="8332032" y="1718009"/>
              <a:ext cx="240509" cy="218969"/>
            </a:xfrm>
            <a:custGeom>
              <a:avLst/>
              <a:gdLst>
                <a:gd name="connsiteX0" fmla="*/ 76743 w 240509"/>
                <a:gd name="connsiteY0" fmla="*/ 187571 h 218969"/>
                <a:gd name="connsiteX1" fmla="*/ 163633 w 240509"/>
                <a:gd name="connsiteY1" fmla="*/ 187571 h 218969"/>
                <a:gd name="connsiteX2" fmla="*/ 173493 w 240509"/>
                <a:gd name="connsiteY2" fmla="*/ 218970 h 218969"/>
                <a:gd name="connsiteX3" fmla="*/ 240509 w 240509"/>
                <a:gd name="connsiteY3" fmla="*/ 218970 h 218969"/>
                <a:gd name="connsiteX4" fmla="*/ 158659 w 240509"/>
                <a:gd name="connsiteY4" fmla="*/ 0 h 218969"/>
                <a:gd name="connsiteX5" fmla="*/ 81206 w 240509"/>
                <a:gd name="connsiteY5" fmla="*/ 0 h 218969"/>
                <a:gd name="connsiteX6" fmla="*/ 0 w 240509"/>
                <a:gd name="connsiteY6" fmla="*/ 218948 h 218969"/>
                <a:gd name="connsiteX7" fmla="*/ 67017 w 240509"/>
                <a:gd name="connsiteY7" fmla="*/ 218970 h 218969"/>
                <a:gd name="connsiteX8" fmla="*/ 76743 w 240509"/>
                <a:gd name="connsiteY8" fmla="*/ 187571 h 218969"/>
                <a:gd name="connsiteX9" fmla="*/ 125018 w 240509"/>
                <a:gd name="connsiteY9" fmla="*/ 64485 h 218969"/>
                <a:gd name="connsiteX10" fmla="*/ 147268 w 240509"/>
                <a:gd name="connsiteY10" fmla="*/ 135388 h 218969"/>
                <a:gd name="connsiteX11" fmla="*/ 92931 w 240509"/>
                <a:gd name="connsiteY11" fmla="*/ 135388 h 218969"/>
                <a:gd name="connsiteX12" fmla="*/ 114892 w 240509"/>
                <a:gd name="connsiteY12" fmla="*/ 64485 h 218969"/>
                <a:gd name="connsiteX13" fmla="*/ 125018 w 240509"/>
                <a:gd name="connsiteY13" fmla="*/ 64485 h 21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0509" h="218969">
                  <a:moveTo>
                    <a:pt x="76743" y="187571"/>
                  </a:moveTo>
                  <a:lnTo>
                    <a:pt x="163633" y="187571"/>
                  </a:lnTo>
                  <a:lnTo>
                    <a:pt x="173493" y="218970"/>
                  </a:lnTo>
                  <a:lnTo>
                    <a:pt x="240509" y="218970"/>
                  </a:lnTo>
                  <a:lnTo>
                    <a:pt x="158659" y="0"/>
                  </a:lnTo>
                  <a:lnTo>
                    <a:pt x="81206" y="0"/>
                  </a:lnTo>
                  <a:lnTo>
                    <a:pt x="0" y="218948"/>
                  </a:lnTo>
                  <a:lnTo>
                    <a:pt x="67017" y="218970"/>
                  </a:lnTo>
                  <a:lnTo>
                    <a:pt x="76743" y="187571"/>
                  </a:lnTo>
                  <a:close/>
                  <a:moveTo>
                    <a:pt x="125018" y="64485"/>
                  </a:moveTo>
                  <a:lnTo>
                    <a:pt x="147268" y="135388"/>
                  </a:lnTo>
                  <a:lnTo>
                    <a:pt x="92931" y="135388"/>
                  </a:lnTo>
                  <a:lnTo>
                    <a:pt x="114892" y="64485"/>
                  </a:lnTo>
                  <a:lnTo>
                    <a:pt x="125018" y="64485"/>
                  </a:lnTo>
                  <a:close/>
                </a:path>
              </a:pathLst>
            </a:custGeom>
            <a:grpFill/>
            <a:ln w="2219" cap="flat">
              <a:noFill/>
              <a:prstDash val="solid"/>
              <a:miter/>
            </a:ln>
          </p:spPr>
          <p:txBody>
            <a:bodyPr rtlCol="0" anchor="ctr"/>
            <a:lstStyle/>
            <a:p>
              <a:endParaRPr lang="en-US"/>
            </a:p>
          </p:txBody>
        </p:sp>
        <p:sp>
          <p:nvSpPr>
            <p:cNvPr id="26" name="Forme libre : forme 36">
              <a:extLst>
                <a:ext uri="{FF2B5EF4-FFF2-40B4-BE49-F238E27FC236}">
                  <a16:creationId xmlns:a16="http://schemas.microsoft.com/office/drawing/2014/main" id="{BFE9EBF0-AA7C-65F6-CB4C-3EEE40CA2A63}"/>
                </a:ext>
              </a:extLst>
            </p:cNvPr>
            <p:cNvSpPr/>
            <p:nvPr/>
          </p:nvSpPr>
          <p:spPr>
            <a:xfrm>
              <a:off x="8131915" y="1717987"/>
              <a:ext cx="190657" cy="218992"/>
            </a:xfrm>
            <a:custGeom>
              <a:avLst/>
              <a:gdLst>
                <a:gd name="connsiteX0" fmla="*/ 61088 w 190657"/>
                <a:gd name="connsiteY0" fmla="*/ 155329 h 218992"/>
                <a:gd name="connsiteX1" fmla="*/ 69881 w 190657"/>
                <a:gd name="connsiteY1" fmla="*/ 155329 h 218992"/>
                <a:gd name="connsiteX2" fmla="*/ 190658 w 190657"/>
                <a:gd name="connsiteY2" fmla="*/ 218992 h 218992"/>
                <a:gd name="connsiteX3" fmla="*/ 190658 w 190657"/>
                <a:gd name="connsiteY3" fmla="*/ 165654 h 218992"/>
                <a:gd name="connsiteX4" fmla="*/ 127327 w 190657"/>
                <a:gd name="connsiteY4" fmla="*/ 149377 h 218992"/>
                <a:gd name="connsiteX5" fmla="*/ 180288 w 190657"/>
                <a:gd name="connsiteY5" fmla="*/ 76165 h 218992"/>
                <a:gd name="connsiteX6" fmla="*/ 97372 w 190657"/>
                <a:gd name="connsiteY6" fmla="*/ 0 h 218992"/>
                <a:gd name="connsiteX7" fmla="*/ 0 w 190657"/>
                <a:gd name="connsiteY7" fmla="*/ 0 h 218992"/>
                <a:gd name="connsiteX8" fmla="*/ 0 w 190657"/>
                <a:gd name="connsiteY8" fmla="*/ 218970 h 218992"/>
                <a:gd name="connsiteX9" fmla="*/ 61088 w 190657"/>
                <a:gd name="connsiteY9" fmla="*/ 218970 h 218992"/>
                <a:gd name="connsiteX10" fmla="*/ 61088 w 190657"/>
                <a:gd name="connsiteY10" fmla="*/ 155329 h 218992"/>
                <a:gd name="connsiteX11" fmla="*/ 61088 w 190657"/>
                <a:gd name="connsiteY11" fmla="*/ 51140 h 218992"/>
                <a:gd name="connsiteX12" fmla="*/ 86047 w 190657"/>
                <a:gd name="connsiteY12" fmla="*/ 51140 h 218992"/>
                <a:gd name="connsiteX13" fmla="*/ 117890 w 190657"/>
                <a:gd name="connsiteY13" fmla="*/ 77631 h 218992"/>
                <a:gd name="connsiteX14" fmla="*/ 86047 w 190657"/>
                <a:gd name="connsiteY14" fmla="*/ 104122 h 218992"/>
                <a:gd name="connsiteX15" fmla="*/ 61088 w 190657"/>
                <a:gd name="connsiteY15" fmla="*/ 104122 h 218992"/>
                <a:gd name="connsiteX16" fmla="*/ 61088 w 190657"/>
                <a:gd name="connsiteY16" fmla="*/ 51140 h 218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0657" h="218992">
                  <a:moveTo>
                    <a:pt x="61088" y="155329"/>
                  </a:moveTo>
                  <a:lnTo>
                    <a:pt x="69881" y="155329"/>
                  </a:lnTo>
                  <a:cubicBezTo>
                    <a:pt x="87201" y="195343"/>
                    <a:pt x="129392" y="218992"/>
                    <a:pt x="190658" y="218992"/>
                  </a:cubicBezTo>
                  <a:lnTo>
                    <a:pt x="190658" y="165654"/>
                  </a:lnTo>
                  <a:cubicBezTo>
                    <a:pt x="164366" y="165654"/>
                    <a:pt x="140961" y="161435"/>
                    <a:pt x="127327" y="149377"/>
                  </a:cubicBezTo>
                  <a:cubicBezTo>
                    <a:pt x="161102" y="138430"/>
                    <a:pt x="180288" y="112738"/>
                    <a:pt x="180288" y="76165"/>
                  </a:cubicBezTo>
                  <a:cubicBezTo>
                    <a:pt x="180288" y="29556"/>
                    <a:pt x="146202" y="0"/>
                    <a:pt x="97372" y="0"/>
                  </a:cubicBezTo>
                  <a:lnTo>
                    <a:pt x="0" y="0"/>
                  </a:lnTo>
                  <a:lnTo>
                    <a:pt x="0" y="218970"/>
                  </a:lnTo>
                  <a:lnTo>
                    <a:pt x="61088" y="218970"/>
                  </a:lnTo>
                  <a:lnTo>
                    <a:pt x="61088" y="155329"/>
                  </a:lnTo>
                  <a:close/>
                  <a:moveTo>
                    <a:pt x="61088" y="51140"/>
                  </a:moveTo>
                  <a:lnTo>
                    <a:pt x="86047" y="51140"/>
                  </a:lnTo>
                  <a:cubicBezTo>
                    <a:pt x="107164" y="51140"/>
                    <a:pt x="117890" y="60044"/>
                    <a:pt x="117890" y="77631"/>
                  </a:cubicBezTo>
                  <a:cubicBezTo>
                    <a:pt x="117890" y="94707"/>
                    <a:pt x="106587" y="104122"/>
                    <a:pt x="86047" y="104122"/>
                  </a:cubicBezTo>
                  <a:lnTo>
                    <a:pt x="61088" y="104122"/>
                  </a:lnTo>
                  <a:lnTo>
                    <a:pt x="61088" y="51140"/>
                  </a:lnTo>
                  <a:close/>
                </a:path>
              </a:pathLst>
            </a:custGeom>
            <a:grpFill/>
            <a:ln w="2219" cap="flat">
              <a:noFill/>
              <a:prstDash val="solid"/>
              <a:miter/>
            </a:ln>
          </p:spPr>
          <p:txBody>
            <a:bodyPr rtlCol="0" anchor="ctr"/>
            <a:lstStyle/>
            <a:p>
              <a:endParaRPr lang="en-US"/>
            </a:p>
          </p:txBody>
        </p:sp>
        <p:sp>
          <p:nvSpPr>
            <p:cNvPr id="27" name="Forme libre : forme 39">
              <a:extLst>
                <a:ext uri="{FF2B5EF4-FFF2-40B4-BE49-F238E27FC236}">
                  <a16:creationId xmlns:a16="http://schemas.microsoft.com/office/drawing/2014/main" id="{BF7779A1-D271-661B-2D32-5320B0F83A10}"/>
                </a:ext>
              </a:extLst>
            </p:cNvPr>
            <p:cNvSpPr/>
            <p:nvPr/>
          </p:nvSpPr>
          <p:spPr>
            <a:xfrm>
              <a:off x="8820778" y="1714523"/>
              <a:ext cx="217437" cy="225853"/>
            </a:xfrm>
            <a:custGeom>
              <a:avLst/>
              <a:gdLst>
                <a:gd name="connsiteX0" fmla="*/ 159703 w 217437"/>
                <a:gd name="connsiteY0" fmla="*/ 128238 h 225853"/>
                <a:gd name="connsiteX1" fmla="*/ 113049 w 217437"/>
                <a:gd name="connsiteY1" fmla="*/ 167275 h 225853"/>
                <a:gd name="connsiteX2" fmla="*/ 64485 w 217437"/>
                <a:gd name="connsiteY2" fmla="*/ 112938 h 225853"/>
                <a:gd name="connsiteX3" fmla="*/ 113049 w 217437"/>
                <a:gd name="connsiteY3" fmla="*/ 58601 h 225853"/>
                <a:gd name="connsiteX4" fmla="*/ 159703 w 217437"/>
                <a:gd name="connsiteY4" fmla="*/ 98504 h 225853"/>
                <a:gd name="connsiteX5" fmla="*/ 160502 w 217437"/>
                <a:gd name="connsiteY5" fmla="*/ 101546 h 225853"/>
                <a:gd name="connsiteX6" fmla="*/ 215373 w 217437"/>
                <a:gd name="connsiteY6" fmla="*/ 68171 h 225853"/>
                <a:gd name="connsiteX7" fmla="*/ 214529 w 217437"/>
                <a:gd name="connsiteY7" fmla="*/ 66284 h 225853"/>
                <a:gd name="connsiteX8" fmla="*/ 113271 w 217437"/>
                <a:gd name="connsiteY8" fmla="*/ 0 h 225853"/>
                <a:gd name="connsiteX9" fmla="*/ 0 w 217437"/>
                <a:gd name="connsiteY9" fmla="*/ 112916 h 225853"/>
                <a:gd name="connsiteX10" fmla="*/ 113271 w 217437"/>
                <a:gd name="connsiteY10" fmla="*/ 225854 h 225853"/>
                <a:gd name="connsiteX11" fmla="*/ 216616 w 217437"/>
                <a:gd name="connsiteY11" fmla="*/ 155773 h 225853"/>
                <a:gd name="connsiteX12" fmla="*/ 217438 w 217437"/>
                <a:gd name="connsiteY12" fmla="*/ 153752 h 225853"/>
                <a:gd name="connsiteX13" fmla="*/ 160436 w 217437"/>
                <a:gd name="connsiteY13" fmla="*/ 125417 h 225853"/>
                <a:gd name="connsiteX14" fmla="*/ 159703 w 217437"/>
                <a:gd name="connsiteY14" fmla="*/ 128238 h 225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7437" h="225853">
                  <a:moveTo>
                    <a:pt x="159703" y="128238"/>
                  </a:moveTo>
                  <a:cubicBezTo>
                    <a:pt x="153574" y="151598"/>
                    <a:pt x="134833" y="167275"/>
                    <a:pt x="113049" y="167275"/>
                  </a:cubicBezTo>
                  <a:cubicBezTo>
                    <a:pt x="85825" y="167275"/>
                    <a:pt x="64485" y="143404"/>
                    <a:pt x="64485" y="112938"/>
                  </a:cubicBezTo>
                  <a:cubicBezTo>
                    <a:pt x="64485" y="81961"/>
                    <a:pt x="85358" y="58601"/>
                    <a:pt x="113049" y="58601"/>
                  </a:cubicBezTo>
                  <a:cubicBezTo>
                    <a:pt x="138097" y="58601"/>
                    <a:pt x="154529" y="78652"/>
                    <a:pt x="159703" y="98504"/>
                  </a:cubicBezTo>
                  <a:lnTo>
                    <a:pt x="160502" y="101546"/>
                  </a:lnTo>
                  <a:lnTo>
                    <a:pt x="215373" y="68171"/>
                  </a:lnTo>
                  <a:lnTo>
                    <a:pt x="214529" y="66284"/>
                  </a:lnTo>
                  <a:cubicBezTo>
                    <a:pt x="196142" y="25403"/>
                    <a:pt x="157349" y="0"/>
                    <a:pt x="113271" y="0"/>
                  </a:cubicBezTo>
                  <a:cubicBezTo>
                    <a:pt x="47631" y="0"/>
                    <a:pt x="0" y="47498"/>
                    <a:pt x="0" y="112916"/>
                  </a:cubicBezTo>
                  <a:cubicBezTo>
                    <a:pt x="0" y="178356"/>
                    <a:pt x="47631" y="225854"/>
                    <a:pt x="113271" y="225854"/>
                  </a:cubicBezTo>
                  <a:cubicBezTo>
                    <a:pt x="162079" y="225854"/>
                    <a:pt x="197808" y="201627"/>
                    <a:pt x="216616" y="155773"/>
                  </a:cubicBezTo>
                  <a:lnTo>
                    <a:pt x="217438" y="153752"/>
                  </a:lnTo>
                  <a:lnTo>
                    <a:pt x="160436" y="125417"/>
                  </a:lnTo>
                  <a:lnTo>
                    <a:pt x="159703" y="128238"/>
                  </a:lnTo>
                  <a:close/>
                </a:path>
              </a:pathLst>
            </a:custGeom>
            <a:grpFill/>
            <a:ln w="2219" cap="flat">
              <a:noFill/>
              <a:prstDash val="solid"/>
              <a:miter/>
            </a:ln>
          </p:spPr>
          <p:txBody>
            <a:bodyPr rtlCol="0" anchor="ctr"/>
            <a:lstStyle/>
            <a:p>
              <a:endParaRPr lang="en-US"/>
            </a:p>
          </p:txBody>
        </p:sp>
        <p:sp>
          <p:nvSpPr>
            <p:cNvPr id="28" name="Forme libre : forme 55">
              <a:extLst>
                <a:ext uri="{FF2B5EF4-FFF2-40B4-BE49-F238E27FC236}">
                  <a16:creationId xmlns:a16="http://schemas.microsoft.com/office/drawing/2014/main" id="{8AEBE01A-45B0-5452-BA24-712D20DD1A59}"/>
                </a:ext>
              </a:extLst>
            </p:cNvPr>
            <p:cNvSpPr/>
            <p:nvPr/>
          </p:nvSpPr>
          <p:spPr>
            <a:xfrm>
              <a:off x="7937926" y="2003885"/>
              <a:ext cx="168740" cy="222411"/>
            </a:xfrm>
            <a:custGeom>
              <a:avLst/>
              <a:gdLst>
                <a:gd name="connsiteX0" fmla="*/ 0 w 168740"/>
                <a:gd name="connsiteY0" fmla="*/ 57513 h 222411"/>
                <a:gd name="connsiteX1" fmla="*/ 104988 w 168740"/>
                <a:gd name="connsiteY1" fmla="*/ 57535 h 222411"/>
                <a:gd name="connsiteX2" fmla="*/ 0 w 168740"/>
                <a:gd name="connsiteY2" fmla="*/ 159747 h 222411"/>
                <a:gd name="connsiteX3" fmla="*/ 0 w 168740"/>
                <a:gd name="connsiteY3" fmla="*/ 222412 h 222411"/>
                <a:gd name="connsiteX4" fmla="*/ 162057 w 168740"/>
                <a:gd name="connsiteY4" fmla="*/ 106631 h 222411"/>
                <a:gd name="connsiteX5" fmla="*/ 168741 w 168740"/>
                <a:gd name="connsiteY5" fmla="*/ 15588 h 222411"/>
                <a:gd name="connsiteX6" fmla="*/ 168741 w 168740"/>
                <a:gd name="connsiteY6" fmla="*/ 0 h 222411"/>
                <a:gd name="connsiteX7" fmla="*/ 0 w 168740"/>
                <a:gd name="connsiteY7" fmla="*/ 0 h 222411"/>
                <a:gd name="connsiteX8" fmla="*/ 0 w 168740"/>
                <a:gd name="connsiteY8" fmla="*/ 57513 h 222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740" h="222411">
                  <a:moveTo>
                    <a:pt x="0" y="57513"/>
                  </a:moveTo>
                  <a:lnTo>
                    <a:pt x="104988" y="57535"/>
                  </a:lnTo>
                  <a:cubicBezTo>
                    <a:pt x="104988" y="108563"/>
                    <a:pt x="74278" y="159747"/>
                    <a:pt x="0" y="159747"/>
                  </a:cubicBezTo>
                  <a:lnTo>
                    <a:pt x="0" y="222412"/>
                  </a:lnTo>
                  <a:cubicBezTo>
                    <a:pt x="91687" y="222412"/>
                    <a:pt x="147845" y="166942"/>
                    <a:pt x="162057" y="106631"/>
                  </a:cubicBezTo>
                  <a:cubicBezTo>
                    <a:pt x="167697" y="82649"/>
                    <a:pt x="168741" y="60910"/>
                    <a:pt x="168741" y="15588"/>
                  </a:cubicBezTo>
                  <a:lnTo>
                    <a:pt x="168741" y="0"/>
                  </a:lnTo>
                  <a:lnTo>
                    <a:pt x="0" y="0"/>
                  </a:lnTo>
                  <a:lnTo>
                    <a:pt x="0" y="57513"/>
                  </a:lnTo>
                  <a:close/>
                </a:path>
              </a:pathLst>
            </a:custGeom>
            <a:grpFill/>
            <a:ln w="2219" cap="flat">
              <a:noFill/>
              <a:prstDash val="solid"/>
              <a:miter/>
            </a:ln>
          </p:spPr>
          <p:txBody>
            <a:bodyPr rtlCol="0" anchor="ctr"/>
            <a:lstStyle/>
            <a:p>
              <a:endParaRPr lang="en-US"/>
            </a:p>
          </p:txBody>
        </p:sp>
        <p:sp>
          <p:nvSpPr>
            <p:cNvPr id="33" name="Forme libre : forme 56">
              <a:extLst>
                <a:ext uri="{FF2B5EF4-FFF2-40B4-BE49-F238E27FC236}">
                  <a16:creationId xmlns:a16="http://schemas.microsoft.com/office/drawing/2014/main" id="{FC8F69F8-2AA1-20A2-2C18-E149832CFA1B}"/>
                </a:ext>
              </a:extLst>
            </p:cNvPr>
            <p:cNvSpPr/>
            <p:nvPr/>
          </p:nvSpPr>
          <p:spPr>
            <a:xfrm>
              <a:off x="7452267" y="1620581"/>
              <a:ext cx="394838" cy="290106"/>
            </a:xfrm>
            <a:custGeom>
              <a:avLst/>
              <a:gdLst>
                <a:gd name="connsiteX0" fmla="*/ 36861 w 394838"/>
                <a:gd name="connsiteY0" fmla="*/ 744 h 290106"/>
                <a:gd name="connsiteX1" fmla="*/ 0 w 394838"/>
                <a:gd name="connsiteY1" fmla="*/ 149656 h 290106"/>
                <a:gd name="connsiteX2" fmla="*/ 297134 w 394838"/>
                <a:gd name="connsiteY2" fmla="*/ 290106 h 290106"/>
                <a:gd name="connsiteX3" fmla="*/ 394838 w 394838"/>
                <a:gd name="connsiteY3" fmla="*/ 230684 h 290106"/>
                <a:gd name="connsiteX4" fmla="*/ 36861 w 394838"/>
                <a:gd name="connsiteY4" fmla="*/ 744 h 2901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4838" h="290106">
                  <a:moveTo>
                    <a:pt x="36861" y="744"/>
                  </a:moveTo>
                  <a:lnTo>
                    <a:pt x="0" y="149656"/>
                  </a:lnTo>
                  <a:cubicBezTo>
                    <a:pt x="140828" y="127628"/>
                    <a:pt x="249458" y="184030"/>
                    <a:pt x="297134" y="290106"/>
                  </a:cubicBezTo>
                  <a:lnTo>
                    <a:pt x="394838" y="230684"/>
                  </a:lnTo>
                  <a:cubicBezTo>
                    <a:pt x="342922" y="92520"/>
                    <a:pt x="219836" y="-9781"/>
                    <a:pt x="36861" y="744"/>
                  </a:cubicBezTo>
                  <a:close/>
                </a:path>
              </a:pathLst>
            </a:custGeom>
            <a:grpFill/>
            <a:ln w="2219" cap="flat">
              <a:noFill/>
              <a:prstDash val="solid"/>
              <a:miter/>
            </a:ln>
          </p:spPr>
          <p:txBody>
            <a:bodyPr rtlCol="0" anchor="ctr"/>
            <a:lstStyle/>
            <a:p>
              <a:endParaRPr lang="en-US"/>
            </a:p>
          </p:txBody>
        </p:sp>
        <p:sp>
          <p:nvSpPr>
            <p:cNvPr id="35" name="Forme libre : forme 57">
              <a:extLst>
                <a:ext uri="{FF2B5EF4-FFF2-40B4-BE49-F238E27FC236}">
                  <a16:creationId xmlns:a16="http://schemas.microsoft.com/office/drawing/2014/main" id="{3C8F2311-79A8-EF78-76E1-05F4FD9AD55D}"/>
                </a:ext>
              </a:extLst>
            </p:cNvPr>
            <p:cNvSpPr/>
            <p:nvPr/>
          </p:nvSpPr>
          <p:spPr>
            <a:xfrm>
              <a:off x="7443242" y="1848124"/>
              <a:ext cx="341931" cy="459378"/>
            </a:xfrm>
            <a:custGeom>
              <a:avLst/>
              <a:gdLst>
                <a:gd name="connsiteX0" fmla="*/ 165242 w 341931"/>
                <a:gd name="connsiteY0" fmla="*/ 125672 h 459378"/>
                <a:gd name="connsiteX1" fmla="*/ 252954 w 341931"/>
                <a:gd name="connsiteY1" fmla="*/ 183429 h 459378"/>
                <a:gd name="connsiteX2" fmla="*/ 341932 w 341931"/>
                <a:gd name="connsiteY2" fmla="*/ 129180 h 459378"/>
                <a:gd name="connsiteX3" fmla="*/ 90764 w 341931"/>
                <a:gd name="connsiteY3" fmla="*/ 23548 h 459378"/>
                <a:gd name="connsiteX4" fmla="*/ 12689 w 341931"/>
                <a:gd name="connsiteY4" fmla="*/ 277958 h 459378"/>
                <a:gd name="connsiteX5" fmla="*/ 136708 w 341931"/>
                <a:gd name="connsiteY5" fmla="*/ 459378 h 459378"/>
                <a:gd name="connsiteX6" fmla="*/ 259705 w 341931"/>
                <a:gd name="connsiteY6" fmla="*/ 378217 h 459378"/>
                <a:gd name="connsiteX7" fmla="*/ 147255 w 341931"/>
                <a:gd name="connsiteY7" fmla="*/ 247270 h 459378"/>
                <a:gd name="connsiteX8" fmla="*/ 165242 w 341931"/>
                <a:gd name="connsiteY8" fmla="*/ 125672 h 459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31" h="459378">
                  <a:moveTo>
                    <a:pt x="165242" y="125672"/>
                  </a:moveTo>
                  <a:cubicBezTo>
                    <a:pt x="198550" y="105021"/>
                    <a:pt x="240697" y="123318"/>
                    <a:pt x="252954" y="183429"/>
                  </a:cubicBezTo>
                  <a:lnTo>
                    <a:pt x="341932" y="129180"/>
                  </a:lnTo>
                  <a:cubicBezTo>
                    <a:pt x="296521" y="165"/>
                    <a:pt x="182695" y="-26237"/>
                    <a:pt x="90764" y="23548"/>
                  </a:cubicBezTo>
                  <a:cubicBezTo>
                    <a:pt x="920" y="72178"/>
                    <a:pt x="-15779" y="180120"/>
                    <a:pt x="12689" y="277958"/>
                  </a:cubicBezTo>
                  <a:cubicBezTo>
                    <a:pt x="34784" y="353901"/>
                    <a:pt x="91897" y="426891"/>
                    <a:pt x="136708" y="459378"/>
                  </a:cubicBezTo>
                  <a:lnTo>
                    <a:pt x="259705" y="378217"/>
                  </a:lnTo>
                  <a:cubicBezTo>
                    <a:pt x="209653" y="343753"/>
                    <a:pt x="165686" y="292925"/>
                    <a:pt x="147255" y="247270"/>
                  </a:cubicBezTo>
                  <a:cubicBezTo>
                    <a:pt x="127892" y="199306"/>
                    <a:pt x="132955" y="145679"/>
                    <a:pt x="165242" y="125672"/>
                  </a:cubicBezTo>
                  <a:close/>
                </a:path>
              </a:pathLst>
            </a:custGeom>
            <a:grpFill/>
            <a:ln w="2219" cap="flat">
              <a:noFill/>
              <a:prstDash val="solid"/>
              <a:miter/>
            </a:ln>
          </p:spPr>
          <p:txBody>
            <a:bodyPr rtlCol="0" anchor="ctr"/>
            <a:lstStyle/>
            <a:p>
              <a:endParaRPr lang="en-US"/>
            </a:p>
          </p:txBody>
        </p:sp>
      </p:grpSp>
      <p:sp>
        <p:nvSpPr>
          <p:cNvPr id="7" name="Rectangle 36">
            <a:extLst>
              <a:ext uri="{FF2B5EF4-FFF2-40B4-BE49-F238E27FC236}">
                <a16:creationId xmlns:a16="http://schemas.microsoft.com/office/drawing/2014/main" id="{46457C4B-F82C-D962-5ECF-B8DA697A214B}"/>
              </a:ext>
            </a:extLst>
          </p:cNvPr>
          <p:cNvSpPr>
            <a:spLocks noChangeArrowheads="1"/>
          </p:cNvSpPr>
          <p:nvPr/>
        </p:nvSpPr>
        <p:spPr bwMode="auto">
          <a:xfrm>
            <a:off x="-2" y="3757282"/>
            <a:ext cx="12192002" cy="1969770"/>
          </a:xfrm>
          <a:prstGeom prst="rect">
            <a:avLst/>
          </a:prstGeom>
          <a:noFill/>
          <a:ln>
            <a:noFill/>
          </a:ln>
        </p:spPr>
        <p:txBody>
          <a:bodyPr wrap="square">
            <a:spAutoFit/>
          </a:bodyPr>
          <a:lstStyle>
            <a:lvl1pPr>
              <a:defRPr>
                <a:solidFill>
                  <a:schemeClr val="tx1"/>
                </a:solidFill>
                <a:latin typeface="Lato" panose="020F0502020204030203" pitchFamily="34" charset="0"/>
              </a:defRPr>
            </a:lvl1pPr>
            <a:lvl2pPr marL="742950" indent="-285750">
              <a:defRPr>
                <a:solidFill>
                  <a:schemeClr val="tx1"/>
                </a:solidFill>
                <a:latin typeface="Lato" panose="020F0502020204030203" pitchFamily="34" charset="0"/>
              </a:defRPr>
            </a:lvl2pPr>
            <a:lvl3pPr marL="1143000" indent="-228600">
              <a:defRPr>
                <a:solidFill>
                  <a:schemeClr val="tx1"/>
                </a:solidFill>
                <a:latin typeface="Lato" panose="020F0502020204030203" pitchFamily="34" charset="0"/>
              </a:defRPr>
            </a:lvl3pPr>
            <a:lvl4pPr marL="1600200" indent="-228600">
              <a:defRPr>
                <a:solidFill>
                  <a:schemeClr val="tx1"/>
                </a:solidFill>
                <a:latin typeface="Lato" panose="020F0502020204030203" pitchFamily="34" charset="0"/>
              </a:defRPr>
            </a:lvl4pPr>
            <a:lvl5pPr marL="2057400" indent="-228600">
              <a:defRPr>
                <a:solidFill>
                  <a:schemeClr val="tx1"/>
                </a:solidFill>
                <a:latin typeface="Lato" panose="020F0502020204030203" pitchFamily="34" charset="0"/>
              </a:defRPr>
            </a:lvl5pPr>
            <a:lvl6pPr marL="2514600" indent="-228600" fontAlgn="base">
              <a:spcBef>
                <a:spcPct val="0"/>
              </a:spcBef>
              <a:spcAft>
                <a:spcPct val="0"/>
              </a:spcAft>
              <a:defRPr>
                <a:solidFill>
                  <a:schemeClr val="tx1"/>
                </a:solidFill>
                <a:latin typeface="Lato" panose="020F0502020204030203" pitchFamily="34" charset="0"/>
              </a:defRPr>
            </a:lvl6pPr>
            <a:lvl7pPr marL="2971800" indent="-228600" fontAlgn="base">
              <a:spcBef>
                <a:spcPct val="0"/>
              </a:spcBef>
              <a:spcAft>
                <a:spcPct val="0"/>
              </a:spcAft>
              <a:defRPr>
                <a:solidFill>
                  <a:schemeClr val="tx1"/>
                </a:solidFill>
                <a:latin typeface="Lato" panose="020F0502020204030203" pitchFamily="34" charset="0"/>
              </a:defRPr>
            </a:lvl7pPr>
            <a:lvl8pPr marL="3429000" indent="-228600" fontAlgn="base">
              <a:spcBef>
                <a:spcPct val="0"/>
              </a:spcBef>
              <a:spcAft>
                <a:spcPct val="0"/>
              </a:spcAft>
              <a:defRPr>
                <a:solidFill>
                  <a:schemeClr val="tx1"/>
                </a:solidFill>
                <a:latin typeface="Lato" panose="020F0502020204030203" pitchFamily="34" charset="0"/>
              </a:defRPr>
            </a:lvl8pPr>
            <a:lvl9pPr marL="3886200" indent="-228600" fontAlgn="base">
              <a:spcBef>
                <a:spcPct val="0"/>
              </a:spcBef>
              <a:spcAft>
                <a:spcPct val="0"/>
              </a:spcAft>
              <a:defRPr>
                <a:solidFill>
                  <a:schemeClr val="tx1"/>
                </a:solidFill>
                <a:latin typeface="Lato" panose="020F0502020204030203" pitchFamily="34" charset="0"/>
              </a:defRPr>
            </a:lvl9pPr>
          </a:lstStyle>
          <a:p>
            <a:pPr algn="ctr" eaLnBrk="1" fontAlgn="auto" hangingPunct="1">
              <a:spcBef>
                <a:spcPts val="0"/>
              </a:spcBef>
              <a:spcAft>
                <a:spcPts val="0"/>
              </a:spcAft>
              <a:defRPr/>
            </a:pPr>
            <a:r>
              <a:rPr lang="en-US" altLang="en-US" sz="3200" b="1" dirty="0">
                <a:solidFill>
                  <a:srgbClr val="0A0096"/>
                </a:solidFill>
                <a:latin typeface="Montserrat" panose="00000500000000000000" pitchFamily="2" charset="0"/>
              </a:rPr>
              <a:t>STAGES NATIONAUX DE RENTREE</a:t>
            </a:r>
          </a:p>
          <a:p>
            <a:pPr algn="ctr" eaLnBrk="1" fontAlgn="auto" hangingPunct="1">
              <a:spcBef>
                <a:spcPts val="0"/>
              </a:spcBef>
              <a:spcAft>
                <a:spcPts val="0"/>
              </a:spcAft>
              <a:defRPr/>
            </a:pPr>
            <a:r>
              <a:rPr lang="en-US" altLang="en-US" sz="3000" dirty="0">
                <a:solidFill>
                  <a:srgbClr val="0A0096"/>
                </a:solidFill>
                <a:latin typeface="Montserrat" panose="00000500000000000000" pitchFamily="2" charset="0"/>
              </a:rPr>
              <a:t>2023</a:t>
            </a:r>
          </a:p>
          <a:p>
            <a:pPr algn="ctr" eaLnBrk="1" fontAlgn="auto" hangingPunct="1">
              <a:spcBef>
                <a:spcPts val="0"/>
              </a:spcBef>
              <a:spcAft>
                <a:spcPts val="0"/>
              </a:spcAft>
              <a:defRPr/>
            </a:pPr>
            <a:endParaRPr lang="en-US" altLang="en-US" sz="3000" dirty="0">
              <a:solidFill>
                <a:srgbClr val="0A0096"/>
              </a:solidFill>
              <a:latin typeface="Montserrat" panose="00000500000000000000" pitchFamily="2" charset="0"/>
            </a:endParaRPr>
          </a:p>
          <a:p>
            <a:pPr algn="ctr" eaLnBrk="1" fontAlgn="auto" hangingPunct="1">
              <a:spcBef>
                <a:spcPts val="0"/>
              </a:spcBef>
              <a:spcAft>
                <a:spcPts val="0"/>
              </a:spcAft>
              <a:defRPr/>
            </a:pPr>
            <a:r>
              <a:rPr lang="en-US" altLang="en-US" sz="3000" dirty="0">
                <a:solidFill>
                  <a:srgbClr val="0A0096"/>
                </a:solidFill>
                <a:latin typeface="Montserrat" panose="00000500000000000000" pitchFamily="2" charset="0"/>
              </a:rPr>
              <a:t>FORMATION</a:t>
            </a:r>
            <a:endParaRPr lang="id-ID" altLang="en-US" sz="3000" dirty="0">
              <a:solidFill>
                <a:srgbClr val="0A0096"/>
              </a:solidFill>
              <a:latin typeface="Montserrat" panose="00000500000000000000" pitchFamily="2" charset="0"/>
            </a:endParaRPr>
          </a:p>
        </p:txBody>
      </p:sp>
    </p:spTree>
    <p:extLst>
      <p:ext uri="{BB962C8B-B14F-4D97-AF65-F5344CB8AC3E}">
        <p14:creationId xmlns:p14="http://schemas.microsoft.com/office/powerpoint/2010/main" val="16767851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88D8815-1B88-49CE-A8D4-493301311559}"/>
              </a:ext>
            </a:extLst>
          </p:cNvPr>
          <p:cNvSpPr>
            <a:spLocks noGrp="1"/>
          </p:cNvSpPr>
          <p:nvPr>
            <p:ph type="title"/>
          </p:nvPr>
        </p:nvSpPr>
        <p:spPr/>
        <p:txBody>
          <a:bodyPr/>
          <a:lstStyle/>
          <a:p>
            <a:r>
              <a:rPr lang="fr-FR" dirty="0"/>
              <a:t>Le projet excellence Kata dans les territoires </a:t>
            </a:r>
          </a:p>
        </p:txBody>
      </p:sp>
      <p:sp>
        <p:nvSpPr>
          <p:cNvPr id="3" name="Espace réservé du texte 2">
            <a:extLst>
              <a:ext uri="{FF2B5EF4-FFF2-40B4-BE49-F238E27FC236}">
                <a16:creationId xmlns:a16="http://schemas.microsoft.com/office/drawing/2014/main" id="{A6981134-79F2-4F1B-B9B0-7A097FBC5689}"/>
              </a:ext>
            </a:extLst>
          </p:cNvPr>
          <p:cNvSpPr>
            <a:spLocks noGrp="1"/>
          </p:cNvSpPr>
          <p:nvPr>
            <p:ph type="body" idx="1"/>
          </p:nvPr>
        </p:nvSpPr>
        <p:spPr>
          <a:xfrm>
            <a:off x="980322" y="1244522"/>
            <a:ext cx="10225391" cy="5139025"/>
          </a:xfrm>
        </p:spPr>
        <p:txBody>
          <a:bodyPr/>
          <a:lstStyle/>
          <a:p>
            <a:pPr marL="101598" indent="0">
              <a:buNone/>
            </a:pPr>
            <a:endParaRPr lang="fr-FR" dirty="0"/>
          </a:p>
          <a:p>
            <a:pPr marL="101598" indent="0">
              <a:buNone/>
            </a:pPr>
            <a:endParaRPr lang="fr-FR" dirty="0"/>
          </a:p>
          <a:p>
            <a:pPr>
              <a:buFont typeface="Arial" panose="020B0604020202020204" pitchFamily="34" charset="0"/>
              <a:buChar char="•"/>
            </a:pPr>
            <a:endParaRPr lang="fr-FR" dirty="0"/>
          </a:p>
          <a:p>
            <a:pPr>
              <a:buFont typeface="Arial" panose="020B0604020202020204" pitchFamily="34" charset="0"/>
              <a:buChar char="•"/>
            </a:pPr>
            <a:r>
              <a:rPr lang="fr-FR" dirty="0"/>
              <a:t>L’objectif du projet excellence kata est d’accompagner tous les licenciés en complément de leur pratique en club pour développer des objectifs techniques précis dans le cadre de la préparation de leur kata.</a:t>
            </a:r>
          </a:p>
          <a:p>
            <a:pPr marL="101598" indent="0">
              <a:buNone/>
            </a:pPr>
            <a:r>
              <a:rPr lang="fr-FR" dirty="0"/>
              <a:t> </a:t>
            </a:r>
          </a:p>
          <a:p>
            <a:pPr>
              <a:buFont typeface="Arial" panose="020B0604020202020204" pitchFamily="34" charset="0"/>
              <a:buChar char="•"/>
            </a:pPr>
            <a:r>
              <a:rPr lang="fr-FR" dirty="0"/>
              <a:t>Les experts nationaux se déplacent dans votre territoire en partenariat avec votre OTD</a:t>
            </a:r>
          </a:p>
          <a:p>
            <a:pPr>
              <a:buFont typeface="Arial" panose="020B0604020202020204" pitchFamily="34" charset="0"/>
              <a:buChar char="•"/>
            </a:pPr>
            <a:endParaRPr lang="fr-FR" dirty="0"/>
          </a:p>
          <a:p>
            <a:pPr>
              <a:buFont typeface="Arial" panose="020B0604020202020204" pitchFamily="34" charset="0"/>
              <a:buChar char="•"/>
            </a:pPr>
            <a:r>
              <a:rPr lang="fr-FR" dirty="0"/>
              <a:t>Des passerelles sont mises en place avec les passages de grades et les parcours de formation.</a:t>
            </a:r>
          </a:p>
          <a:p>
            <a:pPr>
              <a:buFont typeface="Arial" panose="020B0604020202020204" pitchFamily="34" charset="0"/>
              <a:buChar char="•"/>
            </a:pPr>
            <a:endParaRPr lang="fr-FR" dirty="0"/>
          </a:p>
          <a:p>
            <a:pPr>
              <a:buFont typeface="Arial" panose="020B0604020202020204" pitchFamily="34" charset="0"/>
              <a:buChar char="•"/>
            </a:pPr>
            <a:r>
              <a:rPr lang="fr-FR" dirty="0"/>
              <a:t>Inscriptions par l’extranet aux dates proposées avec votre OTD</a:t>
            </a:r>
          </a:p>
          <a:p>
            <a:pPr>
              <a:buFont typeface="Arial" panose="020B0604020202020204" pitchFamily="34" charset="0"/>
              <a:buChar char="•"/>
            </a:pPr>
            <a:endParaRPr lang="fr-FR" dirty="0"/>
          </a:p>
          <a:p>
            <a:pPr>
              <a:buFont typeface="Arial" panose="020B0604020202020204" pitchFamily="34" charset="0"/>
              <a:buChar char="•"/>
            </a:pPr>
            <a:endParaRPr lang="fr-FR" dirty="0"/>
          </a:p>
          <a:p>
            <a:pPr marL="101598" indent="0" algn="ctr">
              <a:buNone/>
            </a:pPr>
            <a:r>
              <a:rPr lang="fr-FR" b="1" u="sng" dirty="0">
                <a:solidFill>
                  <a:srgbClr val="090095"/>
                </a:solidFill>
                <a:ea typeface="+mj-ea"/>
                <a:cs typeface="Calibri" panose="020F0502020204030204" pitchFamily="34" charset="0"/>
              </a:rPr>
              <a:t>Informations sur dojo.academy.fr</a:t>
            </a:r>
          </a:p>
          <a:p>
            <a:pPr marL="101598" indent="0" algn="ctr">
              <a:buNone/>
            </a:pPr>
            <a:r>
              <a:rPr lang="fr-FR" b="1" dirty="0">
                <a:solidFill>
                  <a:srgbClr val="090095"/>
                </a:solidFill>
                <a:ea typeface="+mj-ea"/>
                <a:cs typeface="Calibri" panose="020F0502020204030204" pitchFamily="34" charset="0"/>
              </a:rPr>
              <a:t>Contact : formation@ffjudo.com</a:t>
            </a:r>
          </a:p>
          <a:p>
            <a:pPr>
              <a:buFont typeface="Arial" panose="020B0604020202020204" pitchFamily="34" charset="0"/>
              <a:buChar char="•"/>
            </a:pPr>
            <a:endParaRPr lang="fr-FR" dirty="0"/>
          </a:p>
          <a:p>
            <a:pPr marL="101598" indent="0">
              <a:buNone/>
            </a:pPr>
            <a:endParaRPr lang="fr-FR" dirty="0"/>
          </a:p>
          <a:p>
            <a:pPr marL="101598" indent="0">
              <a:buNone/>
            </a:pPr>
            <a:endParaRPr lang="fr-FR" dirty="0"/>
          </a:p>
          <a:p>
            <a:pPr>
              <a:buFont typeface="Arial" panose="020B0604020202020204" pitchFamily="34" charset="0"/>
              <a:buChar char="•"/>
            </a:pPr>
            <a:endParaRPr lang="fr-FR" dirty="0"/>
          </a:p>
          <a:p>
            <a:pPr>
              <a:buFont typeface="Arial" panose="020B0604020202020204" pitchFamily="34" charset="0"/>
              <a:buChar char="•"/>
            </a:pPr>
            <a:endParaRPr lang="fr-FR" dirty="0"/>
          </a:p>
        </p:txBody>
      </p:sp>
      <p:sp>
        <p:nvSpPr>
          <p:cNvPr id="4" name="Espace réservé du texte 3"/>
          <p:cNvSpPr>
            <a:spLocks noGrp="1"/>
          </p:cNvSpPr>
          <p:nvPr>
            <p:ph type="body" sz="quarter" idx="15"/>
          </p:nvPr>
        </p:nvSpPr>
        <p:spPr/>
        <p:txBody>
          <a:bodyPr>
            <a:normAutofit fontScale="70000" lnSpcReduction="20000"/>
          </a:bodyPr>
          <a:lstStyle/>
          <a:p>
            <a:r>
              <a:rPr lang="fr-FR" dirty="0"/>
              <a:t>SNR 2023 - Formation</a:t>
            </a:r>
          </a:p>
        </p:txBody>
      </p:sp>
    </p:spTree>
    <p:extLst>
      <p:ext uri="{BB962C8B-B14F-4D97-AF65-F5344CB8AC3E}">
        <p14:creationId xmlns:p14="http://schemas.microsoft.com/office/powerpoint/2010/main" val="31021654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5AB25890-5D2B-8A4F-90E1-E25E94E888E5}"/>
              </a:ext>
            </a:extLst>
          </p:cNvPr>
          <p:cNvSpPr>
            <a:spLocks noGrp="1"/>
          </p:cNvSpPr>
          <p:nvPr>
            <p:ph type="title"/>
          </p:nvPr>
        </p:nvSpPr>
        <p:spPr>
          <a:xfrm>
            <a:off x="2685763" y="2458334"/>
            <a:ext cx="8145008" cy="530945"/>
          </a:xfrm>
        </p:spPr>
        <p:txBody>
          <a:bodyPr/>
          <a:lstStyle/>
          <a:p>
            <a:br>
              <a:rPr lang="fr-FR" dirty="0"/>
            </a:br>
            <a:r>
              <a:rPr lang="fr-FR" dirty="0"/>
              <a:t>Calendrier national  </a:t>
            </a:r>
          </a:p>
        </p:txBody>
      </p:sp>
      <p:sp>
        <p:nvSpPr>
          <p:cNvPr id="9" name="Espace réservé du texte 8">
            <a:extLst>
              <a:ext uri="{FF2B5EF4-FFF2-40B4-BE49-F238E27FC236}">
                <a16:creationId xmlns:a16="http://schemas.microsoft.com/office/drawing/2014/main" id="{CA8836AB-B424-7D41-B244-C8A9617743DB}"/>
              </a:ext>
            </a:extLst>
          </p:cNvPr>
          <p:cNvSpPr>
            <a:spLocks noGrp="1"/>
          </p:cNvSpPr>
          <p:nvPr>
            <p:ph type="body" sz="quarter" idx="10"/>
          </p:nvPr>
        </p:nvSpPr>
        <p:spPr>
          <a:prstGeom prst="rect">
            <a:avLst/>
          </a:prstGeom>
        </p:spPr>
        <p:txBody>
          <a:bodyPr/>
          <a:lstStyle/>
          <a:p>
            <a:r>
              <a:rPr lang="fr-FR" dirty="0"/>
              <a:t>4</a:t>
            </a:r>
          </a:p>
        </p:txBody>
      </p:sp>
    </p:spTree>
    <p:extLst>
      <p:ext uri="{BB962C8B-B14F-4D97-AF65-F5344CB8AC3E}">
        <p14:creationId xmlns:p14="http://schemas.microsoft.com/office/powerpoint/2010/main" val="19065917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88D8815-1B88-49CE-A8D4-493301311559}"/>
              </a:ext>
            </a:extLst>
          </p:cNvPr>
          <p:cNvSpPr>
            <a:spLocks noGrp="1"/>
          </p:cNvSpPr>
          <p:nvPr>
            <p:ph type="title"/>
          </p:nvPr>
        </p:nvSpPr>
        <p:spPr/>
        <p:txBody>
          <a:bodyPr/>
          <a:lstStyle/>
          <a:p>
            <a:r>
              <a:rPr lang="fr-FR" dirty="0"/>
              <a:t>Calendrier national des stages </a:t>
            </a:r>
          </a:p>
        </p:txBody>
      </p:sp>
      <p:sp>
        <p:nvSpPr>
          <p:cNvPr id="3" name="Espace réservé du texte 2">
            <a:extLst>
              <a:ext uri="{FF2B5EF4-FFF2-40B4-BE49-F238E27FC236}">
                <a16:creationId xmlns:a16="http://schemas.microsoft.com/office/drawing/2014/main" id="{A6981134-79F2-4F1B-B9B0-7A097FBC5689}"/>
              </a:ext>
            </a:extLst>
          </p:cNvPr>
          <p:cNvSpPr>
            <a:spLocks noGrp="1"/>
          </p:cNvSpPr>
          <p:nvPr>
            <p:ph type="body" idx="1"/>
          </p:nvPr>
        </p:nvSpPr>
        <p:spPr>
          <a:xfrm>
            <a:off x="980322" y="1244522"/>
            <a:ext cx="10225391" cy="5458119"/>
          </a:xfrm>
        </p:spPr>
        <p:txBody>
          <a:bodyPr/>
          <a:lstStyle/>
          <a:p>
            <a:pPr marL="101598" indent="0">
              <a:buNone/>
            </a:pPr>
            <a:endParaRPr lang="fr-FR" b="1" dirty="0"/>
          </a:p>
          <a:p>
            <a:pPr marL="101598" indent="0">
              <a:buNone/>
            </a:pPr>
            <a:endParaRPr lang="fr-FR" dirty="0"/>
          </a:p>
          <a:p>
            <a:pPr marL="101598" indent="0">
              <a:buNone/>
            </a:pPr>
            <a:endParaRPr lang="fr-FR" dirty="0"/>
          </a:p>
          <a:p>
            <a:pPr>
              <a:buFont typeface="Arial" panose="020B0604020202020204" pitchFamily="34" charset="0"/>
              <a:buChar char="•"/>
            </a:pPr>
            <a:endParaRPr lang="fr-FR" dirty="0"/>
          </a:p>
          <a:p>
            <a:pPr marL="101598" indent="0" algn="ctr">
              <a:buNone/>
            </a:pPr>
            <a:endParaRPr lang="fr-FR" b="1" u="sng" dirty="0">
              <a:solidFill>
                <a:srgbClr val="090095"/>
              </a:solidFill>
              <a:ea typeface="+mj-ea"/>
              <a:cs typeface="Calibri" panose="020F0502020204030204" pitchFamily="34" charset="0"/>
            </a:endParaRPr>
          </a:p>
          <a:p>
            <a:pPr marL="101598" indent="0" algn="ctr">
              <a:buNone/>
            </a:pPr>
            <a:endParaRPr lang="fr-FR" b="1" u="sng" dirty="0">
              <a:solidFill>
                <a:srgbClr val="090095"/>
              </a:solidFill>
              <a:ea typeface="+mj-ea"/>
              <a:cs typeface="Calibri" panose="020F0502020204030204" pitchFamily="34" charset="0"/>
            </a:endParaRPr>
          </a:p>
          <a:p>
            <a:pPr marL="101598" indent="0" algn="ctr">
              <a:buNone/>
            </a:pPr>
            <a:endParaRPr lang="fr-FR" b="1" u="sng" dirty="0">
              <a:solidFill>
                <a:srgbClr val="090095"/>
              </a:solidFill>
              <a:ea typeface="+mj-ea"/>
              <a:cs typeface="Calibri" panose="020F0502020204030204" pitchFamily="34" charset="0"/>
            </a:endParaRPr>
          </a:p>
          <a:p>
            <a:pPr marL="101598" indent="0" algn="ctr">
              <a:buNone/>
            </a:pPr>
            <a:endParaRPr lang="fr-FR" b="1" u="sng" dirty="0">
              <a:solidFill>
                <a:srgbClr val="090095"/>
              </a:solidFill>
              <a:ea typeface="+mj-ea"/>
              <a:cs typeface="Calibri" panose="020F0502020204030204" pitchFamily="34" charset="0"/>
            </a:endParaRPr>
          </a:p>
          <a:p>
            <a:pPr marL="101598" indent="0" algn="ctr">
              <a:buNone/>
            </a:pPr>
            <a:endParaRPr lang="fr-FR" sz="3000" b="1" dirty="0">
              <a:solidFill>
                <a:srgbClr val="090095"/>
              </a:solidFill>
              <a:latin typeface="Montserrat" panose="00000800000000000000" pitchFamily="2" charset="0"/>
              <a:ea typeface="+mj-ea"/>
              <a:cs typeface="Calibri" panose="020F0502020204030204" pitchFamily="34" charset="0"/>
            </a:endParaRPr>
          </a:p>
          <a:p>
            <a:pPr marL="101598" indent="0" algn="ctr">
              <a:buNone/>
            </a:pPr>
            <a:endParaRPr lang="fr-FR" sz="3000" b="1" dirty="0">
              <a:solidFill>
                <a:srgbClr val="090095"/>
              </a:solidFill>
              <a:latin typeface="Montserrat" panose="00000800000000000000" pitchFamily="2" charset="0"/>
              <a:ea typeface="+mj-ea"/>
              <a:cs typeface="Calibri" panose="020F0502020204030204" pitchFamily="34" charset="0"/>
            </a:endParaRPr>
          </a:p>
          <a:p>
            <a:pPr marL="101598" indent="0" algn="ctr">
              <a:buNone/>
            </a:pPr>
            <a:endParaRPr lang="fr-FR" b="1" u="sng" dirty="0">
              <a:solidFill>
                <a:srgbClr val="090095"/>
              </a:solidFill>
              <a:ea typeface="+mj-ea"/>
              <a:cs typeface="Calibri" panose="020F0502020204030204" pitchFamily="34" charset="0"/>
            </a:endParaRPr>
          </a:p>
          <a:p>
            <a:pPr marL="101598" indent="0" algn="ctr">
              <a:buNone/>
            </a:pPr>
            <a:endParaRPr lang="fr-FR" b="1" u="sng" dirty="0">
              <a:solidFill>
                <a:srgbClr val="090095"/>
              </a:solidFill>
              <a:ea typeface="+mj-ea"/>
              <a:cs typeface="Calibri" panose="020F0502020204030204" pitchFamily="34" charset="0"/>
            </a:endParaRPr>
          </a:p>
          <a:p>
            <a:pPr marL="101598" indent="0" algn="ctr">
              <a:buNone/>
            </a:pPr>
            <a:endParaRPr lang="fr-FR" b="1" u="sng" dirty="0">
              <a:solidFill>
                <a:srgbClr val="090095"/>
              </a:solidFill>
              <a:ea typeface="+mj-ea"/>
              <a:cs typeface="Calibri" panose="020F0502020204030204" pitchFamily="34" charset="0"/>
            </a:endParaRPr>
          </a:p>
          <a:p>
            <a:pPr marL="101598" indent="0" algn="ctr">
              <a:buNone/>
            </a:pPr>
            <a:endParaRPr lang="fr-FR" b="1" u="sng" dirty="0">
              <a:solidFill>
                <a:srgbClr val="090095"/>
              </a:solidFill>
              <a:ea typeface="+mj-ea"/>
              <a:cs typeface="Calibri" panose="020F0502020204030204" pitchFamily="34" charset="0"/>
            </a:endParaRPr>
          </a:p>
          <a:p>
            <a:pPr marL="101598" indent="0" algn="ctr">
              <a:buNone/>
            </a:pPr>
            <a:endParaRPr lang="fr-FR" b="1" u="sng" dirty="0">
              <a:solidFill>
                <a:srgbClr val="090095"/>
              </a:solidFill>
              <a:ea typeface="+mj-ea"/>
              <a:cs typeface="Calibri" panose="020F0502020204030204" pitchFamily="34" charset="0"/>
            </a:endParaRPr>
          </a:p>
          <a:p>
            <a:pPr marL="101598" indent="0" algn="ctr">
              <a:buNone/>
            </a:pPr>
            <a:endParaRPr lang="fr-FR" b="1" u="sng" dirty="0">
              <a:solidFill>
                <a:srgbClr val="090095"/>
              </a:solidFill>
              <a:ea typeface="+mj-ea"/>
              <a:cs typeface="Calibri" panose="020F0502020204030204" pitchFamily="34" charset="0"/>
            </a:endParaRPr>
          </a:p>
          <a:p>
            <a:pPr marL="101598" indent="0" algn="ctr">
              <a:buNone/>
            </a:pPr>
            <a:endParaRPr lang="fr-FR" b="1" u="sng" dirty="0">
              <a:solidFill>
                <a:srgbClr val="090095"/>
              </a:solidFill>
              <a:ea typeface="+mj-ea"/>
              <a:cs typeface="Calibri" panose="020F0502020204030204" pitchFamily="34" charset="0"/>
            </a:endParaRPr>
          </a:p>
          <a:p>
            <a:pPr>
              <a:buFont typeface="Arial" panose="020B0604020202020204" pitchFamily="34" charset="0"/>
              <a:buChar char="•"/>
            </a:pPr>
            <a:endParaRPr lang="fr-FR" dirty="0"/>
          </a:p>
          <a:p>
            <a:pPr marL="101598" indent="0">
              <a:buNone/>
            </a:pPr>
            <a:endParaRPr lang="fr-FR" dirty="0"/>
          </a:p>
          <a:p>
            <a:pPr marL="101598" indent="0">
              <a:buNone/>
            </a:pPr>
            <a:endParaRPr lang="fr-FR" dirty="0"/>
          </a:p>
          <a:p>
            <a:pPr>
              <a:buFont typeface="Arial" panose="020B0604020202020204" pitchFamily="34" charset="0"/>
              <a:buChar char="•"/>
            </a:pPr>
            <a:endParaRPr lang="fr-FR" dirty="0"/>
          </a:p>
          <a:p>
            <a:pPr>
              <a:buFont typeface="Arial" panose="020B0604020202020204" pitchFamily="34" charset="0"/>
              <a:buChar char="•"/>
            </a:pPr>
            <a:endParaRPr lang="fr-FR" dirty="0"/>
          </a:p>
        </p:txBody>
      </p:sp>
      <p:sp>
        <p:nvSpPr>
          <p:cNvPr id="4" name="Espace réservé du texte 3"/>
          <p:cNvSpPr>
            <a:spLocks noGrp="1"/>
          </p:cNvSpPr>
          <p:nvPr>
            <p:ph type="body" sz="quarter" idx="15"/>
          </p:nvPr>
        </p:nvSpPr>
        <p:spPr/>
        <p:txBody>
          <a:bodyPr>
            <a:normAutofit fontScale="70000" lnSpcReduction="20000"/>
          </a:bodyPr>
          <a:lstStyle/>
          <a:p>
            <a:r>
              <a:rPr lang="fr-FR" dirty="0"/>
              <a:t>SNR 2023 - Formation</a:t>
            </a:r>
          </a:p>
        </p:txBody>
      </p:sp>
      <p:pic>
        <p:nvPicPr>
          <p:cNvPr id="6" name="Image 5">
            <a:extLst>
              <a:ext uri="{FF2B5EF4-FFF2-40B4-BE49-F238E27FC236}">
                <a16:creationId xmlns:a16="http://schemas.microsoft.com/office/drawing/2014/main" id="{64D79B5B-4A13-39C9-BB54-867A80BD3E51}"/>
              </a:ext>
            </a:extLst>
          </p:cNvPr>
          <p:cNvPicPr>
            <a:picLocks noChangeAspect="1"/>
          </p:cNvPicPr>
          <p:nvPr/>
        </p:nvPicPr>
        <p:blipFill>
          <a:blip r:embed="rId2"/>
          <a:stretch>
            <a:fillRect/>
          </a:stretch>
        </p:blipFill>
        <p:spPr>
          <a:xfrm>
            <a:off x="479394" y="1567079"/>
            <a:ext cx="8158579" cy="5112383"/>
          </a:xfrm>
          <a:prstGeom prst="rect">
            <a:avLst/>
          </a:prstGeom>
        </p:spPr>
      </p:pic>
      <p:sp>
        <p:nvSpPr>
          <p:cNvPr id="8" name="Rectangle 7">
            <a:extLst>
              <a:ext uri="{FF2B5EF4-FFF2-40B4-BE49-F238E27FC236}">
                <a16:creationId xmlns:a16="http://schemas.microsoft.com/office/drawing/2014/main" id="{8C5F4EBA-3B89-15F7-5D32-6ED126EE1B02}"/>
              </a:ext>
            </a:extLst>
          </p:cNvPr>
          <p:cNvSpPr/>
          <p:nvPr/>
        </p:nvSpPr>
        <p:spPr>
          <a:xfrm>
            <a:off x="8637973" y="1772922"/>
            <a:ext cx="3646791" cy="410475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01598" algn="ctr">
              <a:lnSpc>
                <a:spcPct val="90000"/>
              </a:lnSpc>
              <a:buClr>
                <a:schemeClr val="tx1">
                  <a:lumMod val="50000"/>
                  <a:lumOff val="50000"/>
                </a:schemeClr>
              </a:buClr>
              <a:buSzPts val="2400"/>
            </a:pPr>
            <a:r>
              <a:rPr lang="fr-FR" sz="2000" b="1" u="sng" dirty="0">
                <a:solidFill>
                  <a:srgbClr val="090095"/>
                </a:solidFill>
                <a:latin typeface="Barlow"/>
                <a:ea typeface="+mj-ea"/>
                <a:cs typeface="Calibri" panose="020F0502020204030204" pitchFamily="34" charset="0"/>
              </a:rPr>
              <a:t>Informations et inscriptions  </a:t>
            </a:r>
            <a:r>
              <a:rPr lang="fr-FR" sz="2000" b="1" dirty="0">
                <a:solidFill>
                  <a:srgbClr val="090095"/>
                </a:solidFill>
                <a:latin typeface="Barlow"/>
                <a:ea typeface="+mj-ea"/>
                <a:cs typeface="Calibri" panose="020F0502020204030204" pitchFamily="34" charset="0"/>
              </a:rPr>
              <a:t>dojo.academy.fr</a:t>
            </a:r>
          </a:p>
        </p:txBody>
      </p:sp>
    </p:spTree>
    <p:extLst>
      <p:ext uri="{BB962C8B-B14F-4D97-AF65-F5344CB8AC3E}">
        <p14:creationId xmlns:p14="http://schemas.microsoft.com/office/powerpoint/2010/main" val="39656246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5AB25890-5D2B-8A4F-90E1-E25E94E888E5}"/>
              </a:ext>
            </a:extLst>
          </p:cNvPr>
          <p:cNvSpPr>
            <a:spLocks noGrp="1"/>
          </p:cNvSpPr>
          <p:nvPr>
            <p:ph type="title"/>
          </p:nvPr>
        </p:nvSpPr>
        <p:spPr>
          <a:xfrm>
            <a:off x="2685763" y="2384053"/>
            <a:ext cx="8145008" cy="530945"/>
          </a:xfrm>
        </p:spPr>
        <p:txBody>
          <a:bodyPr/>
          <a:lstStyle/>
          <a:p>
            <a:br>
              <a:rPr lang="fr-FR" dirty="0"/>
            </a:br>
            <a:r>
              <a:rPr lang="fr-FR" dirty="0"/>
              <a:t>Guide du dirigeant  </a:t>
            </a:r>
          </a:p>
        </p:txBody>
      </p:sp>
      <p:sp>
        <p:nvSpPr>
          <p:cNvPr id="9" name="Espace réservé du texte 8">
            <a:extLst>
              <a:ext uri="{FF2B5EF4-FFF2-40B4-BE49-F238E27FC236}">
                <a16:creationId xmlns:a16="http://schemas.microsoft.com/office/drawing/2014/main" id="{CA8836AB-B424-7D41-B244-C8A9617743DB}"/>
              </a:ext>
            </a:extLst>
          </p:cNvPr>
          <p:cNvSpPr>
            <a:spLocks noGrp="1"/>
          </p:cNvSpPr>
          <p:nvPr>
            <p:ph type="body" sz="quarter" idx="10"/>
          </p:nvPr>
        </p:nvSpPr>
        <p:spPr>
          <a:prstGeom prst="rect">
            <a:avLst/>
          </a:prstGeom>
        </p:spPr>
        <p:txBody>
          <a:bodyPr/>
          <a:lstStyle/>
          <a:p>
            <a:r>
              <a:rPr lang="fr-FR" dirty="0"/>
              <a:t>5</a:t>
            </a:r>
          </a:p>
        </p:txBody>
      </p:sp>
      <p:sp>
        <p:nvSpPr>
          <p:cNvPr id="2" name="Espace réservé du contenu 1"/>
          <p:cNvSpPr>
            <a:spLocks noGrp="1"/>
          </p:cNvSpPr>
          <p:nvPr>
            <p:ph sz="half" idx="1"/>
          </p:nvPr>
        </p:nvSpPr>
        <p:spPr/>
        <p:txBody>
          <a:bodyPr/>
          <a:lstStyle/>
          <a:p>
            <a:endParaRPr lang="fr-FR" dirty="0"/>
          </a:p>
        </p:txBody>
      </p:sp>
    </p:spTree>
    <p:extLst>
      <p:ext uri="{BB962C8B-B14F-4D97-AF65-F5344CB8AC3E}">
        <p14:creationId xmlns:p14="http://schemas.microsoft.com/office/powerpoint/2010/main" val="5115782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88D8815-1B88-49CE-A8D4-493301311559}"/>
              </a:ext>
            </a:extLst>
          </p:cNvPr>
          <p:cNvSpPr>
            <a:spLocks noGrp="1"/>
          </p:cNvSpPr>
          <p:nvPr>
            <p:ph type="title"/>
          </p:nvPr>
        </p:nvSpPr>
        <p:spPr/>
        <p:txBody>
          <a:bodyPr/>
          <a:lstStyle/>
          <a:p>
            <a:r>
              <a:rPr lang="fr-FR" dirty="0"/>
              <a:t>Le guide du dirigeant version longue</a:t>
            </a:r>
          </a:p>
        </p:txBody>
      </p:sp>
      <p:sp>
        <p:nvSpPr>
          <p:cNvPr id="3" name="Espace réservé du texte 2">
            <a:extLst>
              <a:ext uri="{FF2B5EF4-FFF2-40B4-BE49-F238E27FC236}">
                <a16:creationId xmlns:a16="http://schemas.microsoft.com/office/drawing/2014/main" id="{A6981134-79F2-4F1B-B9B0-7A097FBC5689}"/>
              </a:ext>
            </a:extLst>
          </p:cNvPr>
          <p:cNvSpPr>
            <a:spLocks noGrp="1"/>
          </p:cNvSpPr>
          <p:nvPr>
            <p:ph type="body" idx="1"/>
          </p:nvPr>
        </p:nvSpPr>
        <p:spPr>
          <a:xfrm>
            <a:off x="980322" y="1269500"/>
            <a:ext cx="10338707" cy="5175687"/>
          </a:xfrm>
        </p:spPr>
        <p:txBody>
          <a:bodyPr/>
          <a:lstStyle/>
          <a:p>
            <a:pPr marL="101598" indent="0">
              <a:buNone/>
            </a:pPr>
            <a:endParaRPr lang="fr-FR" b="1" dirty="0"/>
          </a:p>
          <a:p>
            <a:pPr marL="101598" indent="0">
              <a:buNone/>
            </a:pPr>
            <a:endParaRPr lang="fr-FR" dirty="0"/>
          </a:p>
          <a:p>
            <a:pPr algn="just">
              <a:buFont typeface="Arial" panose="020B0604020202020204" pitchFamily="34" charset="0"/>
              <a:buChar char="•"/>
            </a:pPr>
            <a:r>
              <a:rPr lang="fr-FR" b="1" dirty="0"/>
              <a:t>Des nouveaux chapitres </a:t>
            </a:r>
            <a:r>
              <a:rPr lang="fr-FR" dirty="0"/>
              <a:t>viennent compléter le guide sorti l’année dernière pour accompagner les nouveaux dirigeants dans leur prise de fonction</a:t>
            </a:r>
          </a:p>
          <a:p>
            <a:pPr>
              <a:buFont typeface="Arial" panose="020B0604020202020204" pitchFamily="34" charset="0"/>
              <a:buChar char="•"/>
            </a:pPr>
            <a:endParaRPr lang="fr-FR" dirty="0"/>
          </a:p>
          <a:p>
            <a:pPr algn="just">
              <a:buFont typeface="Arial" panose="020B0604020202020204" pitchFamily="34" charset="0"/>
              <a:buChar char="•"/>
            </a:pPr>
            <a:r>
              <a:rPr lang="fr-FR" dirty="0"/>
              <a:t>En complément des étapes incontournables pour la gestion du club, vous trouverez en complément toutes les informations thématiques suivantes : </a:t>
            </a:r>
          </a:p>
          <a:p>
            <a:pPr lvl="1">
              <a:lnSpc>
                <a:spcPct val="100000"/>
              </a:lnSpc>
              <a:spcBef>
                <a:spcPts val="0"/>
              </a:spcBef>
              <a:buFontTx/>
              <a:buChar char="-"/>
            </a:pPr>
            <a:r>
              <a:rPr lang="fr-FR" sz="2000" dirty="0">
                <a:latin typeface="Barlow"/>
              </a:rPr>
              <a:t>Projet club</a:t>
            </a:r>
          </a:p>
          <a:p>
            <a:pPr lvl="1">
              <a:lnSpc>
                <a:spcPct val="100000"/>
              </a:lnSpc>
              <a:spcBef>
                <a:spcPts val="0"/>
              </a:spcBef>
              <a:buFontTx/>
              <a:buChar char="-"/>
            </a:pPr>
            <a:r>
              <a:rPr lang="fr-FR" sz="2000" dirty="0">
                <a:latin typeface="Barlow"/>
              </a:rPr>
              <a:t>Développement</a:t>
            </a:r>
          </a:p>
          <a:p>
            <a:pPr lvl="1">
              <a:lnSpc>
                <a:spcPct val="100000"/>
              </a:lnSpc>
              <a:spcBef>
                <a:spcPts val="0"/>
              </a:spcBef>
              <a:buFontTx/>
              <a:buChar char="-"/>
            </a:pPr>
            <a:r>
              <a:rPr lang="fr-FR" sz="2000" dirty="0">
                <a:latin typeface="Barlow"/>
              </a:rPr>
              <a:t>Communication/Marketing</a:t>
            </a:r>
          </a:p>
          <a:p>
            <a:pPr lvl="1">
              <a:lnSpc>
                <a:spcPct val="100000"/>
              </a:lnSpc>
              <a:spcBef>
                <a:spcPts val="0"/>
              </a:spcBef>
              <a:buFontTx/>
              <a:buChar char="-"/>
            </a:pPr>
            <a:r>
              <a:rPr lang="fr-FR" sz="2000" dirty="0">
                <a:latin typeface="Barlow"/>
              </a:rPr>
              <a:t>Ressources administratives</a:t>
            </a:r>
          </a:p>
          <a:p>
            <a:pPr lvl="1">
              <a:lnSpc>
                <a:spcPct val="100000"/>
              </a:lnSpc>
              <a:spcBef>
                <a:spcPts val="0"/>
              </a:spcBef>
              <a:buFontTx/>
              <a:buChar char="-"/>
            </a:pPr>
            <a:r>
              <a:rPr lang="fr-FR" sz="2000" dirty="0">
                <a:latin typeface="Barlow"/>
              </a:rPr>
              <a:t>Emploi et service civique</a:t>
            </a:r>
          </a:p>
          <a:p>
            <a:pPr marL="101598" indent="0">
              <a:buNone/>
            </a:pPr>
            <a:endParaRPr lang="fr-FR" dirty="0"/>
          </a:p>
          <a:p>
            <a:pPr>
              <a:buFont typeface="Arial" panose="020B0604020202020204" pitchFamily="34" charset="0"/>
              <a:buChar char="•"/>
            </a:pPr>
            <a:r>
              <a:rPr lang="fr-FR" dirty="0"/>
              <a:t>Un </a:t>
            </a:r>
            <a:r>
              <a:rPr lang="fr-FR" b="1" dirty="0"/>
              <a:t>format numérique </a:t>
            </a:r>
            <a:r>
              <a:rPr lang="fr-FR" dirty="0"/>
              <a:t>accessible depuis le site fédéral et le nouvel extranet fédéral </a:t>
            </a:r>
            <a:r>
              <a:rPr lang="fr-FR"/>
              <a:t>(espace club)</a:t>
            </a:r>
            <a:endParaRPr lang="fr-FR" dirty="0"/>
          </a:p>
          <a:p>
            <a:pPr>
              <a:buFont typeface="Arial" panose="020B0604020202020204" pitchFamily="34" charset="0"/>
              <a:buChar char="•"/>
            </a:pPr>
            <a:endParaRPr lang="fr-FR" dirty="0"/>
          </a:p>
          <a:p>
            <a:pPr>
              <a:buFont typeface="Arial" panose="020B0604020202020204" pitchFamily="34" charset="0"/>
              <a:buChar char="•"/>
            </a:pPr>
            <a:endParaRPr lang="fr-FR" dirty="0"/>
          </a:p>
          <a:p>
            <a:pPr marL="101598" indent="0" algn="ctr">
              <a:buNone/>
            </a:pPr>
            <a:r>
              <a:rPr lang="fr-FR" b="1" dirty="0">
                <a:solidFill>
                  <a:srgbClr val="090095"/>
                </a:solidFill>
                <a:ea typeface="+mj-ea"/>
                <a:cs typeface="Calibri" panose="020F0502020204030204" pitchFamily="34" charset="0"/>
              </a:rPr>
              <a:t>Contact : formation@ffjudo.com</a:t>
            </a:r>
          </a:p>
          <a:p>
            <a:pPr>
              <a:buFont typeface="Arial" panose="020B0604020202020204" pitchFamily="34" charset="0"/>
              <a:buChar char="•"/>
            </a:pPr>
            <a:endParaRPr lang="fr-FR" dirty="0"/>
          </a:p>
        </p:txBody>
      </p:sp>
      <p:sp>
        <p:nvSpPr>
          <p:cNvPr id="8" name="Espace réservé du texte 7"/>
          <p:cNvSpPr>
            <a:spLocks noGrp="1"/>
          </p:cNvSpPr>
          <p:nvPr>
            <p:ph type="body" sz="quarter" idx="15"/>
          </p:nvPr>
        </p:nvSpPr>
        <p:spPr/>
        <p:txBody>
          <a:bodyPr>
            <a:normAutofit fontScale="70000" lnSpcReduction="20000"/>
          </a:bodyPr>
          <a:lstStyle/>
          <a:p>
            <a:r>
              <a:rPr lang="fr-FR" dirty="0"/>
              <a:t>SNR 2023 - Formation</a:t>
            </a:r>
          </a:p>
        </p:txBody>
      </p:sp>
    </p:spTree>
    <p:extLst>
      <p:ext uri="{BB962C8B-B14F-4D97-AF65-F5344CB8AC3E}">
        <p14:creationId xmlns:p14="http://schemas.microsoft.com/office/powerpoint/2010/main" val="29595785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5AB25890-5D2B-8A4F-90E1-E25E94E888E5}"/>
              </a:ext>
            </a:extLst>
          </p:cNvPr>
          <p:cNvSpPr>
            <a:spLocks noGrp="1"/>
          </p:cNvSpPr>
          <p:nvPr>
            <p:ph type="title"/>
          </p:nvPr>
        </p:nvSpPr>
        <p:spPr>
          <a:xfrm>
            <a:off x="2685763" y="2384053"/>
            <a:ext cx="8145008" cy="530945"/>
          </a:xfrm>
        </p:spPr>
        <p:txBody>
          <a:bodyPr/>
          <a:lstStyle/>
          <a:p>
            <a:br>
              <a:rPr lang="fr-FR" dirty="0"/>
            </a:br>
            <a:r>
              <a:rPr lang="fr-FR" dirty="0"/>
              <a:t>Plan Emploi France Judo</a:t>
            </a:r>
          </a:p>
        </p:txBody>
      </p:sp>
      <p:sp>
        <p:nvSpPr>
          <p:cNvPr id="9" name="Espace réservé du texte 8">
            <a:extLst>
              <a:ext uri="{FF2B5EF4-FFF2-40B4-BE49-F238E27FC236}">
                <a16:creationId xmlns:a16="http://schemas.microsoft.com/office/drawing/2014/main" id="{CA8836AB-B424-7D41-B244-C8A9617743DB}"/>
              </a:ext>
            </a:extLst>
          </p:cNvPr>
          <p:cNvSpPr>
            <a:spLocks noGrp="1"/>
          </p:cNvSpPr>
          <p:nvPr>
            <p:ph type="body" sz="quarter" idx="10"/>
          </p:nvPr>
        </p:nvSpPr>
        <p:spPr>
          <a:prstGeom prst="rect">
            <a:avLst/>
          </a:prstGeom>
        </p:spPr>
        <p:txBody>
          <a:bodyPr/>
          <a:lstStyle/>
          <a:p>
            <a:r>
              <a:rPr lang="fr-FR" dirty="0"/>
              <a:t>6</a:t>
            </a:r>
          </a:p>
        </p:txBody>
      </p:sp>
    </p:spTree>
    <p:extLst>
      <p:ext uri="{BB962C8B-B14F-4D97-AF65-F5344CB8AC3E}">
        <p14:creationId xmlns:p14="http://schemas.microsoft.com/office/powerpoint/2010/main" val="40013982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578CB64-46F7-43EE-8F6E-D8A4E77059DF}"/>
              </a:ext>
            </a:extLst>
          </p:cNvPr>
          <p:cNvSpPr txBox="1"/>
          <p:nvPr/>
        </p:nvSpPr>
        <p:spPr>
          <a:xfrm>
            <a:off x="3623370" y="2099903"/>
            <a:ext cx="4162425" cy="523220"/>
          </a:xfrm>
          <a:prstGeom prst="rect">
            <a:avLst/>
          </a:prstGeom>
          <a:noFill/>
        </p:spPr>
        <p:txBody>
          <a:bodyPr wrap="square" rtlCol="0">
            <a:spAutoFit/>
          </a:bodyPr>
          <a:lstStyle>
            <a:defPPr>
              <a:defRPr lang="en-US"/>
            </a:defPPr>
            <a:lvl1pPr algn="just">
              <a:lnSpc>
                <a:spcPct val="150000"/>
              </a:lnSpc>
              <a:defRPr sz="1400">
                <a:solidFill>
                  <a:srgbClr val="120F23"/>
                </a:solidFill>
                <a:latin typeface="Archivo Light" pitchFamily="2" charset="0"/>
                <a:cs typeface="Archivo Light" pitchFamily="2" charset="0"/>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ID" sz="2800" b="0" i="0" u="none" strike="noStrike" kern="1200" cap="none" spc="0" normalizeH="0" baseline="0" noProof="0" dirty="0">
                <a:ln>
                  <a:noFill/>
                </a:ln>
                <a:solidFill>
                  <a:srgbClr val="0A0096"/>
                </a:solidFill>
                <a:effectLst/>
                <a:uLnTx/>
                <a:uFillTx/>
                <a:latin typeface="Montserrat" panose="00000500000000000000" pitchFamily="2" charset="0"/>
                <a:ea typeface="+mn-ea"/>
              </a:rPr>
              <a:t>POINT DE SITUATION</a:t>
            </a:r>
            <a:endParaRPr kumimoji="0" lang="en-US" sz="2800" b="0" i="0" u="none" strike="noStrike" kern="1200" cap="none" spc="0" normalizeH="0" baseline="0" noProof="0" dirty="0">
              <a:ln>
                <a:noFill/>
              </a:ln>
              <a:solidFill>
                <a:srgbClr val="0A0096"/>
              </a:solidFill>
              <a:effectLst/>
              <a:uLnTx/>
              <a:uFillTx/>
              <a:latin typeface="Montserrat" panose="00000500000000000000" pitchFamily="2" charset="0"/>
              <a:ea typeface="+mn-ea"/>
            </a:endParaRPr>
          </a:p>
        </p:txBody>
      </p:sp>
      <p:sp>
        <p:nvSpPr>
          <p:cNvPr id="6" name="Rectangle: Rounded Corners 5">
            <a:extLst>
              <a:ext uri="{FF2B5EF4-FFF2-40B4-BE49-F238E27FC236}">
                <a16:creationId xmlns:a16="http://schemas.microsoft.com/office/drawing/2014/main" id="{CD2D0600-1727-4E28-97CD-5EB329CE72A3}"/>
              </a:ext>
            </a:extLst>
          </p:cNvPr>
          <p:cNvSpPr/>
          <p:nvPr/>
        </p:nvSpPr>
        <p:spPr>
          <a:xfrm>
            <a:off x="317416" y="3963986"/>
            <a:ext cx="3119424" cy="2236137"/>
          </a:xfrm>
          <a:prstGeom prst="roundRect">
            <a:avLst>
              <a:gd name="adj" fmla="val 6281"/>
            </a:avLst>
          </a:prstGeom>
          <a:gradFill flip="none" rotWithShape="1">
            <a:gsLst>
              <a:gs pos="0">
                <a:srgbClr val="0A0096"/>
              </a:gs>
              <a:gs pos="100000">
                <a:schemeClr val="tx1"/>
              </a:gs>
            </a:gsLst>
            <a:path path="circle">
              <a:fillToRect l="100000" t="100000"/>
            </a:path>
            <a:tileRect r="-100000" b="-100000"/>
          </a:gradFill>
          <a:ln>
            <a:noFill/>
          </a:ln>
          <a:effectLst>
            <a:outerShdw blurRad="228600" dist="114300" dir="2700000" algn="tl"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CFADCE49-15CE-4F39-A4F0-8EBF5476B550}"/>
              </a:ext>
            </a:extLst>
          </p:cNvPr>
          <p:cNvSpPr txBox="1"/>
          <p:nvPr/>
        </p:nvSpPr>
        <p:spPr>
          <a:xfrm>
            <a:off x="431716" y="4914252"/>
            <a:ext cx="2521359" cy="938719"/>
          </a:xfrm>
          <a:prstGeom prst="rect">
            <a:avLst/>
          </a:prstGeom>
          <a:noFill/>
          <a:ln>
            <a:noFill/>
          </a:ln>
        </p:spPr>
        <p:txBody>
          <a:bodyPr wrap="square" rtlCol="0">
            <a:spAutoFit/>
          </a:bodyPr>
          <a:lstStyle>
            <a:defPPr>
              <a:defRPr lang="en-US"/>
            </a:defPPr>
            <a:lvl1pPr algn="just">
              <a:lnSpc>
                <a:spcPct val="150000"/>
              </a:lnSpc>
              <a:defRPr sz="1400">
                <a:solidFill>
                  <a:srgbClr val="120F23"/>
                </a:solidFill>
                <a:latin typeface="Archivo Light" pitchFamily="2" charset="0"/>
                <a:cs typeface="Archivo Light" pitchFamily="2" charset="0"/>
              </a:defRPr>
            </a:lvl1p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ID" sz="1100" b="0" i="0" u="none" strike="noStrike" kern="1200" cap="none" spc="0" normalizeH="0" baseline="0" noProof="0" dirty="0">
                <a:ln>
                  <a:noFill/>
                </a:ln>
                <a:solidFill>
                  <a:prstClr val="white"/>
                </a:solidFill>
                <a:effectLst/>
                <a:uLnTx/>
                <a:uFillTx/>
                <a:latin typeface="Montserrat" panose="00000500000000000000" pitchFamily="2" charset="0"/>
                <a:ea typeface="+mn-ea"/>
              </a:rPr>
              <a:t>AG FFJDA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ID" sz="1100" b="0" i="0" u="none" strike="noStrike" kern="1200" cap="none" spc="0" normalizeH="0" baseline="0" noProof="0" dirty="0">
                <a:ln>
                  <a:noFill/>
                </a:ln>
                <a:solidFill>
                  <a:prstClr val="white"/>
                </a:solidFill>
                <a:effectLst/>
                <a:uLnTx/>
                <a:uFillTx/>
                <a:latin typeface="Montserrat" panose="00000500000000000000" pitchFamily="2" charset="0"/>
                <a:ea typeface="+mn-ea"/>
              </a:rPr>
              <a:t>AG OTD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ID" sz="1100" b="0" i="0" u="none" strike="noStrike" kern="1200" cap="none" spc="0" normalizeH="0" baseline="0" noProof="0" dirty="0">
                <a:ln>
                  <a:noFill/>
                </a:ln>
                <a:solidFill>
                  <a:prstClr val="white"/>
                </a:solidFill>
                <a:effectLst/>
                <a:uLnTx/>
                <a:uFillTx/>
                <a:latin typeface="Montserrat" panose="00000500000000000000" pitchFamily="2" charset="0"/>
                <a:ea typeface="+mn-ea"/>
              </a:rPr>
              <a:t>DTR - RAF</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ID" sz="1100" b="0" i="0" u="none" strike="noStrike" kern="1200" cap="none" spc="0" normalizeH="0" baseline="0" noProof="0" dirty="0">
                <a:ln>
                  <a:noFill/>
                </a:ln>
                <a:solidFill>
                  <a:prstClr val="white"/>
                </a:solidFill>
                <a:effectLst/>
                <a:uLnTx/>
                <a:uFillTx/>
                <a:latin typeface="Montserrat" panose="00000500000000000000" pitchFamily="2" charset="0"/>
                <a:ea typeface="+mn-ea"/>
              </a:rPr>
              <a:t>REGROUPEMENTS CT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ID" sz="1100" b="0" i="0" u="none" strike="noStrike" kern="1200" cap="none" spc="0" normalizeH="0" baseline="0" noProof="0" dirty="0">
                <a:ln>
                  <a:noFill/>
                </a:ln>
                <a:solidFill>
                  <a:prstClr val="white"/>
                </a:solidFill>
                <a:effectLst/>
                <a:uLnTx/>
                <a:uFillTx/>
                <a:latin typeface="Montserrat" panose="00000500000000000000" pitchFamily="2" charset="0"/>
                <a:ea typeface="+mn-ea"/>
              </a:rPr>
              <a:t>2 WEBINARS CLUBS</a:t>
            </a:r>
            <a:endParaRPr kumimoji="0" lang="en-US" sz="1100" b="0" i="0" u="none" strike="noStrike" kern="1200" cap="none" spc="0" normalizeH="0" baseline="0" noProof="0" dirty="0">
              <a:ln>
                <a:noFill/>
              </a:ln>
              <a:solidFill>
                <a:prstClr val="white"/>
              </a:solidFill>
              <a:effectLst/>
              <a:uLnTx/>
              <a:uFillTx/>
              <a:latin typeface="Montserrat" panose="00000500000000000000" pitchFamily="2" charset="0"/>
              <a:ea typeface="+mn-ea"/>
            </a:endParaRPr>
          </a:p>
        </p:txBody>
      </p:sp>
      <p:sp>
        <p:nvSpPr>
          <p:cNvPr id="8" name="TextBox 7">
            <a:extLst>
              <a:ext uri="{FF2B5EF4-FFF2-40B4-BE49-F238E27FC236}">
                <a16:creationId xmlns:a16="http://schemas.microsoft.com/office/drawing/2014/main" id="{04B71AFA-FFFA-4EA7-8B3A-DCCEB9AD72E3}"/>
              </a:ext>
            </a:extLst>
          </p:cNvPr>
          <p:cNvSpPr txBox="1"/>
          <p:nvPr/>
        </p:nvSpPr>
        <p:spPr>
          <a:xfrm>
            <a:off x="1149770" y="4332238"/>
            <a:ext cx="2277445" cy="276999"/>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Montserrat" panose="00000500000000000000" pitchFamily="2" charset="0"/>
                <a:ea typeface="+mn-ea"/>
                <a:cs typeface="Archivo SemiBold" pitchFamily="2" charset="0"/>
              </a:rPr>
              <a:t>TEMPS DE PRESENTATION</a:t>
            </a:r>
          </a:p>
        </p:txBody>
      </p:sp>
      <p:sp>
        <p:nvSpPr>
          <p:cNvPr id="10" name="Rectangle: Rounded Corners 9">
            <a:extLst>
              <a:ext uri="{FF2B5EF4-FFF2-40B4-BE49-F238E27FC236}">
                <a16:creationId xmlns:a16="http://schemas.microsoft.com/office/drawing/2014/main" id="{C62588DC-693B-452E-82E5-1FC7646C4338}"/>
              </a:ext>
            </a:extLst>
          </p:cNvPr>
          <p:cNvSpPr/>
          <p:nvPr/>
        </p:nvSpPr>
        <p:spPr>
          <a:xfrm>
            <a:off x="3985785" y="3917101"/>
            <a:ext cx="3407038" cy="2236137"/>
          </a:xfrm>
          <a:prstGeom prst="roundRect">
            <a:avLst>
              <a:gd name="adj" fmla="val 6281"/>
            </a:avLst>
          </a:prstGeom>
          <a:gradFill flip="none" rotWithShape="1">
            <a:gsLst>
              <a:gs pos="0">
                <a:srgbClr val="0A0096"/>
              </a:gs>
              <a:gs pos="100000">
                <a:schemeClr val="tx1"/>
              </a:gs>
            </a:gsLst>
            <a:path path="circle">
              <a:fillToRect l="100000" t="100000"/>
            </a:path>
            <a:tileRect r="-100000" b="-100000"/>
          </a:gradFill>
          <a:ln>
            <a:noFill/>
          </a:ln>
          <a:effectLst>
            <a:outerShdw blurRad="228600" dist="114300" dir="2700000" algn="tl"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Rounded Corners 13">
            <a:extLst>
              <a:ext uri="{FF2B5EF4-FFF2-40B4-BE49-F238E27FC236}">
                <a16:creationId xmlns:a16="http://schemas.microsoft.com/office/drawing/2014/main" id="{6CB0D11D-691B-422B-98E8-DC0E13666779}"/>
              </a:ext>
            </a:extLst>
          </p:cNvPr>
          <p:cNvSpPr/>
          <p:nvPr/>
        </p:nvSpPr>
        <p:spPr>
          <a:xfrm>
            <a:off x="8099870" y="3953954"/>
            <a:ext cx="3119424" cy="2236137"/>
          </a:xfrm>
          <a:prstGeom prst="roundRect">
            <a:avLst>
              <a:gd name="adj" fmla="val 6281"/>
            </a:avLst>
          </a:prstGeom>
          <a:gradFill flip="none" rotWithShape="1">
            <a:gsLst>
              <a:gs pos="0">
                <a:srgbClr val="0A0096"/>
              </a:gs>
              <a:gs pos="100000">
                <a:schemeClr val="tx1"/>
              </a:gs>
            </a:gsLst>
            <a:path path="circle">
              <a:fillToRect l="100000" t="100000"/>
            </a:path>
            <a:tileRect r="-100000" b="-100000"/>
          </a:gradFill>
          <a:ln>
            <a:noFill/>
          </a:ln>
          <a:effectLst>
            <a:outerShdw blurRad="228600" dist="114300" dir="2700000" algn="tl"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8" name="Group 17">
            <a:extLst>
              <a:ext uri="{FF2B5EF4-FFF2-40B4-BE49-F238E27FC236}">
                <a16:creationId xmlns:a16="http://schemas.microsoft.com/office/drawing/2014/main" id="{0B599D09-4993-4DCF-BBCD-57B086B5F4E6}"/>
              </a:ext>
            </a:extLst>
          </p:cNvPr>
          <p:cNvGrpSpPr/>
          <p:nvPr/>
        </p:nvGrpSpPr>
        <p:grpSpPr>
          <a:xfrm rot="10800000" flipV="1">
            <a:off x="1149770" y="2793173"/>
            <a:ext cx="890620" cy="890618"/>
            <a:chOff x="6756624" y="2798239"/>
            <a:chExt cx="1419794" cy="1419790"/>
          </a:xfrm>
        </p:grpSpPr>
        <p:sp>
          <p:nvSpPr>
            <p:cNvPr id="19" name="Oval 18">
              <a:extLst>
                <a:ext uri="{FF2B5EF4-FFF2-40B4-BE49-F238E27FC236}">
                  <a16:creationId xmlns:a16="http://schemas.microsoft.com/office/drawing/2014/main" id="{98B7C29F-EFB6-424D-83F5-5C9C45D95374}"/>
                </a:ext>
              </a:extLst>
            </p:cNvPr>
            <p:cNvSpPr/>
            <p:nvPr/>
          </p:nvSpPr>
          <p:spPr>
            <a:xfrm>
              <a:off x="6756624" y="2798239"/>
              <a:ext cx="1419794" cy="1419790"/>
            </a:xfrm>
            <a:prstGeom prst="ellipse">
              <a:avLst/>
            </a:prstGeom>
            <a:gradFill>
              <a:gsLst>
                <a:gs pos="0">
                  <a:srgbClr val="0A0096"/>
                </a:gs>
                <a:gs pos="100000">
                  <a:schemeClr val="accent1">
                    <a:lumMod val="50000"/>
                  </a:schemeClr>
                </a:gs>
              </a:gsLst>
              <a:lin ang="5400000" scaled="1"/>
            </a:gradFill>
            <a:ln>
              <a:noFill/>
            </a:ln>
            <a:effectLst>
              <a:outerShdw blurRad="228600" dist="114300" dir="2700000" algn="tl"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E400E760-6743-4FA5-A704-E02026BFD8A9}"/>
                </a:ext>
              </a:extLst>
            </p:cNvPr>
            <p:cNvSpPr/>
            <p:nvPr/>
          </p:nvSpPr>
          <p:spPr>
            <a:xfrm>
              <a:off x="6849509" y="2895601"/>
              <a:ext cx="1225066" cy="1225066"/>
            </a:xfrm>
            <a:custGeom>
              <a:avLst/>
              <a:gdLst>
                <a:gd name="connsiteX0" fmla="*/ 941070 w 941069"/>
                <a:gd name="connsiteY0" fmla="*/ 470535 h 941070"/>
                <a:gd name="connsiteX1" fmla="*/ 470535 w 941069"/>
                <a:gd name="connsiteY1" fmla="*/ 941070 h 941070"/>
                <a:gd name="connsiteX2" fmla="*/ 0 w 941069"/>
                <a:gd name="connsiteY2" fmla="*/ 470535 h 941070"/>
                <a:gd name="connsiteX3" fmla="*/ 470535 w 941069"/>
                <a:gd name="connsiteY3" fmla="*/ 0 h 941070"/>
                <a:gd name="connsiteX4" fmla="*/ 941070 w 941069"/>
                <a:gd name="connsiteY4" fmla="*/ 470535 h 9410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1069" h="941070">
                  <a:moveTo>
                    <a:pt x="941070" y="470535"/>
                  </a:moveTo>
                  <a:cubicBezTo>
                    <a:pt x="941070" y="730404"/>
                    <a:pt x="730404" y="941070"/>
                    <a:pt x="470535" y="941070"/>
                  </a:cubicBezTo>
                  <a:cubicBezTo>
                    <a:pt x="210666" y="941070"/>
                    <a:pt x="0" y="730404"/>
                    <a:pt x="0" y="470535"/>
                  </a:cubicBezTo>
                  <a:cubicBezTo>
                    <a:pt x="0" y="210666"/>
                    <a:pt x="210666" y="0"/>
                    <a:pt x="470535" y="0"/>
                  </a:cubicBezTo>
                  <a:cubicBezTo>
                    <a:pt x="730404" y="0"/>
                    <a:pt x="941070" y="210666"/>
                    <a:pt x="941070" y="470535"/>
                  </a:cubicBezTo>
                  <a:close/>
                </a:path>
              </a:pathLst>
            </a:custGeom>
            <a:solidFill>
              <a:schemeClr val="bg1"/>
            </a:solidFill>
            <a:ln>
              <a:noFill/>
            </a:ln>
            <a:effectLst>
              <a:outerShdw blurRad="228600" dist="114300" dir="2700000" algn="tl" rotWithShape="0">
                <a:srgbClr val="120F23">
                  <a:alpha val="19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1" name="TextBox 20">
            <a:extLst>
              <a:ext uri="{FF2B5EF4-FFF2-40B4-BE49-F238E27FC236}">
                <a16:creationId xmlns:a16="http://schemas.microsoft.com/office/drawing/2014/main" id="{6E810E71-C7EA-4000-913D-D442ACAB1E35}"/>
              </a:ext>
            </a:extLst>
          </p:cNvPr>
          <p:cNvSpPr txBox="1"/>
          <p:nvPr/>
        </p:nvSpPr>
        <p:spPr>
          <a:xfrm>
            <a:off x="1264070" y="2985908"/>
            <a:ext cx="662020" cy="523220"/>
          </a:xfrm>
          <a:prstGeom prst="rect">
            <a:avLst/>
          </a:prstGeom>
          <a:noFill/>
        </p:spPr>
        <p:txBody>
          <a:bodyPr wrap="square" rtlCol="0">
            <a:spAutoFit/>
          </a:bodyPr>
          <a:lstStyle>
            <a:defPPr>
              <a:defRPr lang="en-US"/>
            </a:defPPr>
            <a:lvl1pPr>
              <a:defRPr sz="4000">
                <a:solidFill>
                  <a:srgbClr val="120F23"/>
                </a:solidFill>
                <a:latin typeface="Archivo SemiBold" pitchFamily="2" charset="0"/>
                <a:cs typeface="Archivo SemiBold" pitchFamily="2"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A0096"/>
                </a:solidFill>
                <a:effectLst/>
                <a:uLnTx/>
                <a:uFillTx/>
                <a:latin typeface="Montserrat" panose="00000500000000000000" pitchFamily="2" charset="0"/>
                <a:ea typeface="+mn-ea"/>
              </a:rPr>
              <a:t>1</a:t>
            </a:r>
          </a:p>
        </p:txBody>
      </p:sp>
      <p:grpSp>
        <p:nvGrpSpPr>
          <p:cNvPr id="22" name="Group 21">
            <a:extLst>
              <a:ext uri="{FF2B5EF4-FFF2-40B4-BE49-F238E27FC236}">
                <a16:creationId xmlns:a16="http://schemas.microsoft.com/office/drawing/2014/main" id="{B1580C9A-6C71-400E-BEAA-6F9E40877DCF}"/>
              </a:ext>
            </a:extLst>
          </p:cNvPr>
          <p:cNvGrpSpPr/>
          <p:nvPr/>
        </p:nvGrpSpPr>
        <p:grpSpPr>
          <a:xfrm rot="10800000" flipV="1">
            <a:off x="5184550" y="2811722"/>
            <a:ext cx="890620" cy="890618"/>
            <a:chOff x="6756624" y="2798239"/>
            <a:chExt cx="1419794" cy="1419790"/>
          </a:xfrm>
        </p:grpSpPr>
        <p:sp>
          <p:nvSpPr>
            <p:cNvPr id="23" name="Oval 22">
              <a:extLst>
                <a:ext uri="{FF2B5EF4-FFF2-40B4-BE49-F238E27FC236}">
                  <a16:creationId xmlns:a16="http://schemas.microsoft.com/office/drawing/2014/main" id="{5C4E97F6-BBC6-4C23-BDF5-79AF0DEBB3DC}"/>
                </a:ext>
              </a:extLst>
            </p:cNvPr>
            <p:cNvSpPr/>
            <p:nvPr/>
          </p:nvSpPr>
          <p:spPr>
            <a:xfrm>
              <a:off x="6756624" y="2798239"/>
              <a:ext cx="1419794" cy="1419790"/>
            </a:xfrm>
            <a:prstGeom prst="ellipse">
              <a:avLst/>
            </a:prstGeom>
            <a:gradFill>
              <a:gsLst>
                <a:gs pos="0">
                  <a:srgbClr val="0A0096"/>
                </a:gs>
                <a:gs pos="100000">
                  <a:schemeClr val="accent1">
                    <a:lumMod val="50000"/>
                  </a:schemeClr>
                </a:gs>
              </a:gsLst>
              <a:lin ang="5400000" scaled="1"/>
            </a:gradFill>
            <a:ln>
              <a:noFill/>
            </a:ln>
            <a:effectLst>
              <a:outerShdw blurRad="228600" dist="114300" dir="2700000" algn="tl"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Freeform: Shape 23">
              <a:extLst>
                <a:ext uri="{FF2B5EF4-FFF2-40B4-BE49-F238E27FC236}">
                  <a16:creationId xmlns:a16="http://schemas.microsoft.com/office/drawing/2014/main" id="{4FC9AE97-C785-4619-ABB0-60D68A4A43C4}"/>
                </a:ext>
              </a:extLst>
            </p:cNvPr>
            <p:cNvSpPr/>
            <p:nvPr/>
          </p:nvSpPr>
          <p:spPr>
            <a:xfrm>
              <a:off x="6849509" y="2895601"/>
              <a:ext cx="1225066" cy="1225066"/>
            </a:xfrm>
            <a:custGeom>
              <a:avLst/>
              <a:gdLst>
                <a:gd name="connsiteX0" fmla="*/ 941070 w 941069"/>
                <a:gd name="connsiteY0" fmla="*/ 470535 h 941070"/>
                <a:gd name="connsiteX1" fmla="*/ 470535 w 941069"/>
                <a:gd name="connsiteY1" fmla="*/ 941070 h 941070"/>
                <a:gd name="connsiteX2" fmla="*/ 0 w 941069"/>
                <a:gd name="connsiteY2" fmla="*/ 470535 h 941070"/>
                <a:gd name="connsiteX3" fmla="*/ 470535 w 941069"/>
                <a:gd name="connsiteY3" fmla="*/ 0 h 941070"/>
                <a:gd name="connsiteX4" fmla="*/ 941070 w 941069"/>
                <a:gd name="connsiteY4" fmla="*/ 470535 h 9410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1069" h="941070">
                  <a:moveTo>
                    <a:pt x="941070" y="470535"/>
                  </a:moveTo>
                  <a:cubicBezTo>
                    <a:pt x="941070" y="730404"/>
                    <a:pt x="730404" y="941070"/>
                    <a:pt x="470535" y="941070"/>
                  </a:cubicBezTo>
                  <a:cubicBezTo>
                    <a:pt x="210666" y="941070"/>
                    <a:pt x="0" y="730404"/>
                    <a:pt x="0" y="470535"/>
                  </a:cubicBezTo>
                  <a:cubicBezTo>
                    <a:pt x="0" y="210666"/>
                    <a:pt x="210666" y="0"/>
                    <a:pt x="470535" y="0"/>
                  </a:cubicBezTo>
                  <a:cubicBezTo>
                    <a:pt x="730404" y="0"/>
                    <a:pt x="941070" y="210666"/>
                    <a:pt x="941070" y="470535"/>
                  </a:cubicBezTo>
                  <a:close/>
                </a:path>
              </a:pathLst>
            </a:custGeom>
            <a:solidFill>
              <a:schemeClr val="bg1"/>
            </a:solidFill>
            <a:ln>
              <a:noFill/>
            </a:ln>
            <a:effectLst>
              <a:outerShdw blurRad="228600" dist="114300" dir="2700000" algn="tl" rotWithShape="0">
                <a:srgbClr val="120F23">
                  <a:alpha val="19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5" name="TextBox 24">
            <a:extLst>
              <a:ext uri="{FF2B5EF4-FFF2-40B4-BE49-F238E27FC236}">
                <a16:creationId xmlns:a16="http://schemas.microsoft.com/office/drawing/2014/main" id="{B72B09F5-FFBC-424B-9BBC-2BB01D7DB948}"/>
              </a:ext>
            </a:extLst>
          </p:cNvPr>
          <p:cNvSpPr txBox="1"/>
          <p:nvPr/>
        </p:nvSpPr>
        <p:spPr>
          <a:xfrm>
            <a:off x="5345371" y="3005661"/>
            <a:ext cx="662020" cy="523220"/>
          </a:xfrm>
          <a:prstGeom prst="rect">
            <a:avLst/>
          </a:prstGeom>
          <a:noFill/>
        </p:spPr>
        <p:txBody>
          <a:bodyPr wrap="square" rtlCol="0">
            <a:spAutoFit/>
          </a:bodyPr>
          <a:lstStyle>
            <a:defPPr>
              <a:defRPr lang="en-US"/>
            </a:defPPr>
            <a:lvl1pPr>
              <a:defRPr sz="4000">
                <a:solidFill>
                  <a:srgbClr val="120F23"/>
                </a:solidFill>
                <a:latin typeface="Archivo SemiBold" pitchFamily="2" charset="0"/>
                <a:cs typeface="Archivo SemiBold" pitchFamily="2"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A0096"/>
                </a:solidFill>
                <a:effectLst/>
                <a:uLnTx/>
                <a:uFillTx/>
                <a:latin typeface="Montserrat" panose="00000500000000000000" pitchFamily="2" charset="0"/>
                <a:ea typeface="+mn-ea"/>
              </a:rPr>
              <a:t>2</a:t>
            </a:r>
          </a:p>
        </p:txBody>
      </p:sp>
      <p:grpSp>
        <p:nvGrpSpPr>
          <p:cNvPr id="26" name="Group 25">
            <a:extLst>
              <a:ext uri="{FF2B5EF4-FFF2-40B4-BE49-F238E27FC236}">
                <a16:creationId xmlns:a16="http://schemas.microsoft.com/office/drawing/2014/main" id="{E04EC0ED-56D8-4745-A4E3-9FB9D0D99A5C}"/>
              </a:ext>
            </a:extLst>
          </p:cNvPr>
          <p:cNvGrpSpPr/>
          <p:nvPr/>
        </p:nvGrpSpPr>
        <p:grpSpPr>
          <a:xfrm rot="10800000" flipV="1">
            <a:off x="9432537" y="2802209"/>
            <a:ext cx="890620" cy="890618"/>
            <a:chOff x="6756624" y="2798239"/>
            <a:chExt cx="1419794" cy="1419790"/>
          </a:xfrm>
        </p:grpSpPr>
        <p:sp>
          <p:nvSpPr>
            <p:cNvPr id="27" name="Oval 26">
              <a:extLst>
                <a:ext uri="{FF2B5EF4-FFF2-40B4-BE49-F238E27FC236}">
                  <a16:creationId xmlns:a16="http://schemas.microsoft.com/office/drawing/2014/main" id="{9372DE94-A6BD-4A99-AC78-DE657EC68272}"/>
                </a:ext>
              </a:extLst>
            </p:cNvPr>
            <p:cNvSpPr/>
            <p:nvPr/>
          </p:nvSpPr>
          <p:spPr>
            <a:xfrm>
              <a:off x="6756624" y="2798239"/>
              <a:ext cx="1419794" cy="1419790"/>
            </a:xfrm>
            <a:prstGeom prst="ellipse">
              <a:avLst/>
            </a:prstGeom>
            <a:gradFill>
              <a:gsLst>
                <a:gs pos="0">
                  <a:srgbClr val="0A0096"/>
                </a:gs>
                <a:gs pos="100000">
                  <a:schemeClr val="accent1">
                    <a:lumMod val="50000"/>
                  </a:schemeClr>
                </a:gs>
              </a:gsLst>
              <a:lin ang="5400000" scaled="1"/>
            </a:gradFill>
            <a:ln>
              <a:noFill/>
            </a:ln>
            <a:effectLst>
              <a:outerShdw blurRad="228600" dist="114300" dir="2700000" algn="tl"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Freeform: Shape 27">
              <a:extLst>
                <a:ext uri="{FF2B5EF4-FFF2-40B4-BE49-F238E27FC236}">
                  <a16:creationId xmlns:a16="http://schemas.microsoft.com/office/drawing/2014/main" id="{A4548347-DF24-4933-852B-22948466885A}"/>
                </a:ext>
              </a:extLst>
            </p:cNvPr>
            <p:cNvSpPr/>
            <p:nvPr/>
          </p:nvSpPr>
          <p:spPr>
            <a:xfrm>
              <a:off x="6849510" y="2895601"/>
              <a:ext cx="1225065" cy="1225066"/>
            </a:xfrm>
            <a:custGeom>
              <a:avLst/>
              <a:gdLst>
                <a:gd name="connsiteX0" fmla="*/ 941070 w 941069"/>
                <a:gd name="connsiteY0" fmla="*/ 470535 h 941070"/>
                <a:gd name="connsiteX1" fmla="*/ 470535 w 941069"/>
                <a:gd name="connsiteY1" fmla="*/ 941070 h 941070"/>
                <a:gd name="connsiteX2" fmla="*/ 0 w 941069"/>
                <a:gd name="connsiteY2" fmla="*/ 470535 h 941070"/>
                <a:gd name="connsiteX3" fmla="*/ 470535 w 941069"/>
                <a:gd name="connsiteY3" fmla="*/ 0 h 941070"/>
                <a:gd name="connsiteX4" fmla="*/ 941070 w 941069"/>
                <a:gd name="connsiteY4" fmla="*/ 470535 h 9410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1069" h="941070">
                  <a:moveTo>
                    <a:pt x="941070" y="470535"/>
                  </a:moveTo>
                  <a:cubicBezTo>
                    <a:pt x="941070" y="730404"/>
                    <a:pt x="730404" y="941070"/>
                    <a:pt x="470535" y="941070"/>
                  </a:cubicBezTo>
                  <a:cubicBezTo>
                    <a:pt x="210666" y="941070"/>
                    <a:pt x="0" y="730404"/>
                    <a:pt x="0" y="470535"/>
                  </a:cubicBezTo>
                  <a:cubicBezTo>
                    <a:pt x="0" y="210666"/>
                    <a:pt x="210666" y="0"/>
                    <a:pt x="470535" y="0"/>
                  </a:cubicBezTo>
                  <a:cubicBezTo>
                    <a:pt x="730404" y="0"/>
                    <a:pt x="941070" y="210666"/>
                    <a:pt x="941070" y="470535"/>
                  </a:cubicBezTo>
                  <a:close/>
                </a:path>
              </a:pathLst>
            </a:custGeom>
            <a:solidFill>
              <a:schemeClr val="bg1"/>
            </a:solidFill>
            <a:ln>
              <a:noFill/>
            </a:ln>
            <a:effectLst>
              <a:outerShdw blurRad="228600" dist="114300" dir="2700000" algn="tl" rotWithShape="0">
                <a:srgbClr val="120F23">
                  <a:alpha val="19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9" name="TextBox 28">
            <a:extLst>
              <a:ext uri="{FF2B5EF4-FFF2-40B4-BE49-F238E27FC236}">
                <a16:creationId xmlns:a16="http://schemas.microsoft.com/office/drawing/2014/main" id="{1E61E1EC-D4C4-42A9-B204-E6CF4E971198}"/>
              </a:ext>
            </a:extLst>
          </p:cNvPr>
          <p:cNvSpPr txBox="1"/>
          <p:nvPr/>
        </p:nvSpPr>
        <p:spPr>
          <a:xfrm>
            <a:off x="9489590" y="3005661"/>
            <a:ext cx="662020" cy="523220"/>
          </a:xfrm>
          <a:prstGeom prst="rect">
            <a:avLst/>
          </a:prstGeom>
          <a:noFill/>
        </p:spPr>
        <p:txBody>
          <a:bodyPr wrap="square" rtlCol="0">
            <a:spAutoFit/>
          </a:bodyPr>
          <a:lstStyle>
            <a:defPPr>
              <a:defRPr lang="en-US"/>
            </a:defPPr>
            <a:lvl1pPr>
              <a:defRPr sz="4000">
                <a:solidFill>
                  <a:srgbClr val="120F23"/>
                </a:solidFill>
                <a:latin typeface="Archivo SemiBold" pitchFamily="2" charset="0"/>
                <a:cs typeface="Archivo SemiBold" pitchFamily="2"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A0096"/>
                </a:solidFill>
                <a:effectLst/>
                <a:uLnTx/>
                <a:uFillTx/>
                <a:latin typeface="Montserrat" panose="00000500000000000000" pitchFamily="2" charset="0"/>
                <a:ea typeface="+mn-ea"/>
              </a:rPr>
              <a:t>3</a:t>
            </a:r>
          </a:p>
        </p:txBody>
      </p:sp>
      <p:cxnSp>
        <p:nvCxnSpPr>
          <p:cNvPr id="30" name="Straight Connector 29">
            <a:extLst>
              <a:ext uri="{FF2B5EF4-FFF2-40B4-BE49-F238E27FC236}">
                <a16:creationId xmlns:a16="http://schemas.microsoft.com/office/drawing/2014/main" id="{D8E163FE-3378-4E00-A950-4510BAF80194}"/>
              </a:ext>
            </a:extLst>
          </p:cNvPr>
          <p:cNvCxnSpPr>
            <a:cxnSpLocks/>
            <a:stCxn id="19" idx="2"/>
            <a:endCxn id="23" idx="6"/>
          </p:cNvCxnSpPr>
          <p:nvPr/>
        </p:nvCxnSpPr>
        <p:spPr>
          <a:xfrm>
            <a:off x="2040390" y="3238482"/>
            <a:ext cx="3144160" cy="18549"/>
          </a:xfrm>
          <a:prstGeom prst="line">
            <a:avLst/>
          </a:prstGeom>
          <a:ln w="12700">
            <a:solidFill>
              <a:srgbClr val="152532"/>
            </a:solidFill>
            <a:prstDash val="dash"/>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8D2135A-E965-4602-92FC-84A8966E2292}"/>
              </a:ext>
            </a:extLst>
          </p:cNvPr>
          <p:cNvCxnSpPr>
            <a:cxnSpLocks/>
            <a:stCxn id="23" idx="2"/>
            <a:endCxn id="28" idx="0"/>
          </p:cNvCxnSpPr>
          <p:nvPr/>
        </p:nvCxnSpPr>
        <p:spPr>
          <a:xfrm flipV="1">
            <a:off x="6075170" y="3247518"/>
            <a:ext cx="3421251" cy="9513"/>
          </a:xfrm>
          <a:prstGeom prst="line">
            <a:avLst/>
          </a:prstGeom>
          <a:ln w="12700">
            <a:solidFill>
              <a:srgbClr val="152532"/>
            </a:solidFill>
            <a:prstDash val="dash"/>
          </a:ln>
        </p:spPr>
        <p:style>
          <a:lnRef idx="1">
            <a:schemeClr val="accent1"/>
          </a:lnRef>
          <a:fillRef idx="0">
            <a:schemeClr val="accent1"/>
          </a:fillRef>
          <a:effectRef idx="0">
            <a:schemeClr val="accent1"/>
          </a:effectRef>
          <a:fontRef idx="minor">
            <a:schemeClr val="tx1"/>
          </a:fontRef>
        </p:style>
      </p:cxnSp>
      <p:sp>
        <p:nvSpPr>
          <p:cNvPr id="36" name="Ellipse 35">
            <a:extLst>
              <a:ext uri="{FF2B5EF4-FFF2-40B4-BE49-F238E27FC236}">
                <a16:creationId xmlns:a16="http://schemas.microsoft.com/office/drawing/2014/main" id="{3810BE44-DEFD-F028-7389-4B53A3FEB569}"/>
              </a:ext>
            </a:extLst>
          </p:cNvPr>
          <p:cNvSpPr/>
          <p:nvPr/>
        </p:nvSpPr>
        <p:spPr>
          <a:xfrm>
            <a:off x="564337" y="4222606"/>
            <a:ext cx="464084" cy="464084"/>
          </a:xfrm>
          <a:prstGeom prst="ellipse">
            <a:avLst/>
          </a:prstGeom>
          <a:solidFill>
            <a:schemeClr val="bg1"/>
          </a:solidFill>
          <a:ln w="190500">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7" name="Graphique 36" descr="Calendrier journalier avec un remplissage uni">
            <a:extLst>
              <a:ext uri="{FF2B5EF4-FFF2-40B4-BE49-F238E27FC236}">
                <a16:creationId xmlns:a16="http://schemas.microsoft.com/office/drawing/2014/main" id="{1A167676-F10F-3170-EB15-9ED13E243C5A}"/>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60187" y="4309541"/>
            <a:ext cx="290213" cy="290213"/>
          </a:xfrm>
          <a:prstGeom prst="rect">
            <a:avLst/>
          </a:prstGeom>
        </p:spPr>
      </p:pic>
      <p:sp>
        <p:nvSpPr>
          <p:cNvPr id="39" name="TextBox 6">
            <a:extLst>
              <a:ext uri="{FF2B5EF4-FFF2-40B4-BE49-F238E27FC236}">
                <a16:creationId xmlns:a16="http://schemas.microsoft.com/office/drawing/2014/main" id="{C72FEBE7-85DE-B040-AE77-90C6DCC5F4D2}"/>
              </a:ext>
            </a:extLst>
          </p:cNvPr>
          <p:cNvSpPr txBox="1"/>
          <p:nvPr/>
        </p:nvSpPr>
        <p:spPr>
          <a:xfrm>
            <a:off x="4178031" y="4957346"/>
            <a:ext cx="3276483" cy="1169551"/>
          </a:xfrm>
          <a:prstGeom prst="rect">
            <a:avLst/>
          </a:prstGeom>
          <a:noFill/>
          <a:ln>
            <a:noFill/>
          </a:ln>
        </p:spPr>
        <p:txBody>
          <a:bodyPr wrap="square" rtlCol="0">
            <a:spAutoFit/>
          </a:bodyPr>
          <a:lstStyle>
            <a:defPPr>
              <a:defRPr lang="en-US"/>
            </a:defPPr>
            <a:lvl1pPr algn="just">
              <a:lnSpc>
                <a:spcPct val="150000"/>
              </a:lnSpc>
              <a:defRPr sz="1400">
                <a:solidFill>
                  <a:srgbClr val="120F23"/>
                </a:solidFill>
                <a:latin typeface="Archivo Light" pitchFamily="2" charset="0"/>
                <a:cs typeface="Archivo Light" pitchFamily="2" charset="0"/>
              </a:defRPr>
            </a:lvl1p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ID" sz="1600" b="0" i="0" u="none" strike="noStrike" kern="1200" cap="none" spc="0" normalizeH="0" baseline="0" noProof="0" dirty="0">
                <a:ln>
                  <a:noFill/>
                </a:ln>
                <a:solidFill>
                  <a:prstClr val="white"/>
                </a:solidFill>
                <a:effectLst/>
                <a:uLnTx/>
                <a:uFillTx/>
                <a:latin typeface="Montserrat" panose="00000500000000000000" pitchFamily="2" charset="0"/>
                <a:ea typeface="+mn-ea"/>
              </a:rPr>
              <a:t>66 </a:t>
            </a:r>
            <a:r>
              <a:rPr kumimoji="0" lang="en-ID" sz="900" b="0" i="0" u="none" strike="noStrike" kern="1200" cap="none" spc="0" normalizeH="0" baseline="0" noProof="0" dirty="0">
                <a:ln>
                  <a:noFill/>
                </a:ln>
                <a:solidFill>
                  <a:prstClr val="white"/>
                </a:solidFill>
                <a:effectLst/>
                <a:uLnTx/>
                <a:uFillTx/>
                <a:latin typeface="Montserrat" panose="00000500000000000000" pitchFamily="2" charset="0"/>
                <a:ea typeface="+mn-ea"/>
              </a:rPr>
              <a:t>STRUCTURES DEPOSITAIRES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ID" sz="900" b="0" i="0" u="none" strike="noStrike" kern="1200" cap="none" spc="0" normalizeH="0" baseline="0" noProof="0" dirty="0">
                <a:ln>
                  <a:noFill/>
                </a:ln>
                <a:solidFill>
                  <a:prstClr val="white"/>
                </a:solidFill>
                <a:effectLst/>
                <a:uLnTx/>
                <a:uFillTx/>
                <a:latin typeface="Montserrat" panose="00000500000000000000" pitchFamily="2" charset="0"/>
                <a:ea typeface="+mn-ea"/>
              </a:rPr>
              <a:t>VERIFICATION DE LA COMPLETUDE DES DOSSIERS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ID" sz="900" b="0" i="0" u="none" strike="noStrike" kern="1200" cap="none" spc="0" normalizeH="0" baseline="0" noProof="0" dirty="0">
                <a:ln>
                  <a:noFill/>
                </a:ln>
                <a:solidFill>
                  <a:prstClr val="white"/>
                </a:solidFill>
                <a:effectLst/>
                <a:uLnTx/>
                <a:uFillTx/>
                <a:latin typeface="Montserrat" panose="00000500000000000000" pitchFamily="2" charset="0"/>
                <a:ea typeface="+mn-ea"/>
              </a:rPr>
              <a:t>TABLEAU DE SUIVI POUR INSTRUCTION TECHNIQUE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white"/>
                </a:solidFill>
                <a:effectLst/>
                <a:uLnTx/>
                <a:uFillTx/>
                <a:latin typeface="Montserrat" panose="00000500000000000000" pitchFamily="2" charset="0"/>
                <a:ea typeface="+mn-ea"/>
              </a:rPr>
              <a:t>2 à 3  COMMISSION D’INSTRUCTION A LA RENTREE</a:t>
            </a:r>
            <a:endParaRPr kumimoji="0" lang="en-ID" sz="900" b="0" i="0" u="none" strike="noStrike" kern="1200" cap="none" spc="0" normalizeH="0" baseline="0" noProof="0" dirty="0">
              <a:ln>
                <a:noFill/>
              </a:ln>
              <a:solidFill>
                <a:prstClr val="white"/>
              </a:solidFill>
              <a:effectLst/>
              <a:uLnTx/>
              <a:uFillTx/>
              <a:latin typeface="Montserrat" panose="00000500000000000000" pitchFamily="2" charset="0"/>
              <a:ea typeface="+mn-ea"/>
            </a:endParaRPr>
          </a:p>
        </p:txBody>
      </p:sp>
      <p:sp>
        <p:nvSpPr>
          <p:cNvPr id="40" name="TextBox 7">
            <a:extLst>
              <a:ext uri="{FF2B5EF4-FFF2-40B4-BE49-F238E27FC236}">
                <a16:creationId xmlns:a16="http://schemas.microsoft.com/office/drawing/2014/main" id="{5C7D20C6-07F2-043D-1BD0-42D54C8E0E73}"/>
              </a:ext>
            </a:extLst>
          </p:cNvPr>
          <p:cNvSpPr txBox="1"/>
          <p:nvPr/>
        </p:nvSpPr>
        <p:spPr>
          <a:xfrm>
            <a:off x="5078411" y="4122092"/>
            <a:ext cx="2181939" cy="52322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Montserrat" panose="00000500000000000000" pitchFamily="2" charset="0"/>
                <a:ea typeface="+mn-ea"/>
                <a:cs typeface="Archivo SemiBold" pitchFamily="2" charset="0"/>
              </a:rPr>
              <a:t>MISE EN OEUVRE &amp;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Montserrat" panose="00000500000000000000" pitchFamily="2" charset="0"/>
                <a:ea typeface="+mn-ea"/>
                <a:cs typeface="Archivo SemiBold" pitchFamily="2" charset="0"/>
              </a:rPr>
              <a:t>INSTRUCTION</a:t>
            </a:r>
          </a:p>
        </p:txBody>
      </p:sp>
      <p:sp>
        <p:nvSpPr>
          <p:cNvPr id="43" name="Ellipse 42">
            <a:extLst>
              <a:ext uri="{FF2B5EF4-FFF2-40B4-BE49-F238E27FC236}">
                <a16:creationId xmlns:a16="http://schemas.microsoft.com/office/drawing/2014/main" id="{1B9A5E7A-90AE-41F4-1EF3-81E3F12E8D41}"/>
              </a:ext>
            </a:extLst>
          </p:cNvPr>
          <p:cNvSpPr/>
          <p:nvPr/>
        </p:nvSpPr>
        <p:spPr>
          <a:xfrm>
            <a:off x="4467568" y="4209436"/>
            <a:ext cx="464084" cy="464084"/>
          </a:xfrm>
          <a:prstGeom prst="ellipse">
            <a:avLst/>
          </a:prstGeom>
          <a:solidFill>
            <a:schemeClr val="bg1"/>
          </a:solidFill>
          <a:ln w="190500">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TextBox 6">
            <a:extLst>
              <a:ext uri="{FF2B5EF4-FFF2-40B4-BE49-F238E27FC236}">
                <a16:creationId xmlns:a16="http://schemas.microsoft.com/office/drawing/2014/main" id="{48CF60AA-9C5F-B330-955C-A361ED0D084A}"/>
              </a:ext>
            </a:extLst>
          </p:cNvPr>
          <p:cNvSpPr txBox="1"/>
          <p:nvPr/>
        </p:nvSpPr>
        <p:spPr>
          <a:xfrm>
            <a:off x="8302488" y="4908250"/>
            <a:ext cx="2770325" cy="938719"/>
          </a:xfrm>
          <a:prstGeom prst="rect">
            <a:avLst/>
          </a:prstGeom>
          <a:noFill/>
          <a:ln>
            <a:noFill/>
          </a:ln>
        </p:spPr>
        <p:txBody>
          <a:bodyPr wrap="square" rtlCol="0">
            <a:spAutoFit/>
          </a:bodyPr>
          <a:lstStyle>
            <a:defPPr>
              <a:defRPr lang="en-US"/>
            </a:defPPr>
            <a:lvl1pPr algn="just">
              <a:lnSpc>
                <a:spcPct val="150000"/>
              </a:lnSpc>
              <a:defRPr sz="1400">
                <a:solidFill>
                  <a:srgbClr val="120F23"/>
                </a:solidFill>
                <a:latin typeface="Archivo Light" pitchFamily="2" charset="0"/>
                <a:cs typeface="Archivo Light" pitchFamily="2" charset="0"/>
              </a:defRPr>
            </a:lvl1p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ID" sz="1100" b="0" i="0" u="none" strike="noStrike" kern="1200" cap="none" spc="0" normalizeH="0" baseline="0" noProof="0" dirty="0">
                <a:ln>
                  <a:noFill/>
                </a:ln>
                <a:solidFill>
                  <a:prstClr val="white"/>
                </a:solidFill>
                <a:effectLst/>
                <a:uLnTx/>
                <a:uFillTx/>
                <a:latin typeface="Montserrat" panose="00000500000000000000" pitchFamily="2" charset="0"/>
                <a:ea typeface="+mn-ea"/>
              </a:rPr>
              <a:t>TRAITEMENT AU FIL DE L’EAU</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ID" sz="1100" b="0" i="0" u="none" strike="noStrike" kern="1200" cap="none" spc="0" normalizeH="0" baseline="0" noProof="0" dirty="0">
                <a:ln>
                  <a:noFill/>
                </a:ln>
                <a:solidFill>
                  <a:prstClr val="white"/>
                </a:solidFill>
                <a:effectLst/>
                <a:uLnTx/>
                <a:uFillTx/>
                <a:latin typeface="Montserrat" panose="00000500000000000000" pitchFamily="2" charset="0"/>
                <a:ea typeface="+mn-ea"/>
              </a:rPr>
              <a:t>COMMUNICATION AUX CLUBS SUR LE MONTANT DE L’AIDE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ID" sz="1100" b="0" i="0" u="none" strike="noStrike" kern="1200" cap="none" spc="0" normalizeH="0" baseline="0" noProof="0" dirty="0">
                <a:ln>
                  <a:noFill/>
                </a:ln>
                <a:solidFill>
                  <a:prstClr val="white"/>
                </a:solidFill>
                <a:effectLst/>
                <a:uLnTx/>
                <a:uFillTx/>
                <a:latin typeface="Montserrat" panose="00000500000000000000" pitchFamily="2" charset="0"/>
                <a:ea typeface="+mn-ea"/>
              </a:rPr>
              <a:t>CONVENTIONNEMENT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ID" sz="1100" b="0" i="0" u="none" strike="noStrike" kern="1200" cap="none" spc="0" normalizeH="0" baseline="0" noProof="0" dirty="0">
                <a:ln>
                  <a:noFill/>
                </a:ln>
                <a:solidFill>
                  <a:prstClr val="white"/>
                </a:solidFill>
                <a:effectLst/>
                <a:uLnTx/>
                <a:uFillTx/>
                <a:latin typeface="Montserrat" panose="00000500000000000000" pitchFamily="2" charset="0"/>
                <a:ea typeface="+mn-ea"/>
              </a:rPr>
              <a:t>COMMUNICATION AUX OTD</a:t>
            </a:r>
            <a:endParaRPr kumimoji="0" lang="en-US" sz="1100" b="0" i="0" u="none" strike="noStrike" kern="1200" cap="none" spc="0" normalizeH="0" baseline="0" noProof="0" dirty="0">
              <a:ln>
                <a:noFill/>
              </a:ln>
              <a:solidFill>
                <a:prstClr val="white"/>
              </a:solidFill>
              <a:effectLst/>
              <a:uLnTx/>
              <a:uFillTx/>
              <a:latin typeface="Montserrat" panose="00000500000000000000" pitchFamily="2" charset="0"/>
              <a:ea typeface="+mn-ea"/>
            </a:endParaRPr>
          </a:p>
        </p:txBody>
      </p:sp>
      <p:sp>
        <p:nvSpPr>
          <p:cNvPr id="46" name="TextBox 7">
            <a:extLst>
              <a:ext uri="{FF2B5EF4-FFF2-40B4-BE49-F238E27FC236}">
                <a16:creationId xmlns:a16="http://schemas.microsoft.com/office/drawing/2014/main" id="{E209FDBF-A24A-0A6D-CCEC-02FF3ADCD9CC}"/>
              </a:ext>
            </a:extLst>
          </p:cNvPr>
          <p:cNvSpPr txBox="1"/>
          <p:nvPr/>
        </p:nvSpPr>
        <p:spPr>
          <a:xfrm>
            <a:off x="9021044" y="4298999"/>
            <a:ext cx="1932715" cy="307777"/>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Montserrat" panose="00000500000000000000" pitchFamily="2" charset="0"/>
                <a:ea typeface="+mn-ea"/>
                <a:cs typeface="Archivo SemiBold" pitchFamily="2" charset="0"/>
              </a:rPr>
              <a:t>COMMUNICATION</a:t>
            </a:r>
          </a:p>
        </p:txBody>
      </p:sp>
      <p:sp>
        <p:nvSpPr>
          <p:cNvPr id="48" name="Ellipse 47">
            <a:extLst>
              <a:ext uri="{FF2B5EF4-FFF2-40B4-BE49-F238E27FC236}">
                <a16:creationId xmlns:a16="http://schemas.microsoft.com/office/drawing/2014/main" id="{1B96C12F-C703-46D4-B8CB-51B41CB0B938}"/>
              </a:ext>
            </a:extLst>
          </p:cNvPr>
          <p:cNvSpPr/>
          <p:nvPr/>
        </p:nvSpPr>
        <p:spPr>
          <a:xfrm>
            <a:off x="8344644" y="4209436"/>
            <a:ext cx="464084" cy="464084"/>
          </a:xfrm>
          <a:prstGeom prst="ellipse">
            <a:avLst/>
          </a:prstGeom>
          <a:solidFill>
            <a:schemeClr val="bg1"/>
          </a:solidFill>
          <a:ln w="190500">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Graphique 8">
            <a:extLst>
              <a:ext uri="{FF2B5EF4-FFF2-40B4-BE49-F238E27FC236}">
                <a16:creationId xmlns:a16="http://schemas.microsoft.com/office/drawing/2014/main" id="{9AB21D50-3A41-D387-2CFA-2EC7243A9E7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511494" y="4289323"/>
            <a:ext cx="362827" cy="362827"/>
          </a:xfrm>
          <a:prstGeom prst="rect">
            <a:avLst/>
          </a:prstGeom>
        </p:spPr>
      </p:pic>
      <p:pic>
        <p:nvPicPr>
          <p:cNvPr id="12" name="Graphique 11" descr="Micro de radio avec un remplissage uni">
            <a:extLst>
              <a:ext uri="{FF2B5EF4-FFF2-40B4-BE49-F238E27FC236}">
                <a16:creationId xmlns:a16="http://schemas.microsoft.com/office/drawing/2014/main" id="{780F0CD4-01C3-0649-907A-8C0AFCC3A06A}"/>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389713" y="4222606"/>
            <a:ext cx="373945" cy="373945"/>
          </a:xfrm>
          <a:prstGeom prst="rect">
            <a:avLst/>
          </a:prstGeom>
        </p:spPr>
      </p:pic>
      <p:sp>
        <p:nvSpPr>
          <p:cNvPr id="16" name="TextBox 2">
            <a:hlinkClick r:id="rId8"/>
            <a:extLst>
              <a:ext uri="{FF2B5EF4-FFF2-40B4-BE49-F238E27FC236}">
                <a16:creationId xmlns:a16="http://schemas.microsoft.com/office/drawing/2014/main" id="{21CF36CD-088E-90FF-C744-BDBB846523E6}"/>
              </a:ext>
            </a:extLst>
          </p:cNvPr>
          <p:cNvSpPr txBox="1"/>
          <p:nvPr/>
        </p:nvSpPr>
        <p:spPr>
          <a:xfrm>
            <a:off x="1007539" y="1249770"/>
            <a:ext cx="3849772" cy="553998"/>
          </a:xfrm>
          <a:prstGeom prst="rect">
            <a:avLst/>
          </a:prstGeom>
          <a:noFill/>
        </p:spPr>
        <p:txBody>
          <a:bodyPr wrap="square" rtlCol="0">
            <a:spAutoFit/>
          </a:bodyPr>
          <a:lstStyle>
            <a:defPPr>
              <a:defRPr lang="en-US"/>
            </a:defPPr>
            <a:lvl1pPr algn="just">
              <a:lnSpc>
                <a:spcPct val="150000"/>
              </a:lnSpc>
              <a:defRPr sz="1400">
                <a:solidFill>
                  <a:srgbClr val="120F23"/>
                </a:solidFill>
                <a:latin typeface="Archivo Light" pitchFamily="2" charset="0"/>
                <a:cs typeface="Archivo Light" pitchFamily="2" charset="0"/>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ID" sz="1800" b="0" i="0" u="none" strike="noStrike" kern="1200" cap="none" spc="0" normalizeH="0" baseline="0" noProof="0" dirty="0">
                <a:ln>
                  <a:noFill/>
                </a:ln>
                <a:solidFill>
                  <a:srgbClr val="0A0096"/>
                </a:solidFill>
                <a:effectLst/>
                <a:uLnTx/>
                <a:uFillTx/>
                <a:latin typeface="Montserrat" panose="00000500000000000000" pitchFamily="2" charset="0"/>
                <a:ea typeface="+mn-ea"/>
              </a:rPr>
              <a:t>LIEN DE PRESENTATION CLUB</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ID" sz="1200" b="0" i="0" u="none" strike="noStrike" kern="1200" cap="none" spc="0" normalizeH="0" baseline="0" noProof="0" dirty="0">
                <a:ln>
                  <a:noFill/>
                </a:ln>
                <a:solidFill>
                  <a:srgbClr val="0A0096"/>
                </a:solidFill>
                <a:effectLst/>
                <a:uLnTx/>
                <a:uFillTx/>
                <a:latin typeface="Montserrat" panose="00000500000000000000" pitchFamily="2" charset="0"/>
                <a:ea typeface="+mn-ea"/>
              </a:rPr>
              <a:t>*envoi aux clubs et disponible extranet</a:t>
            </a:r>
            <a:endParaRPr kumimoji="0" lang="en-US" sz="1200" b="0" i="0" u="none" strike="noStrike" kern="1200" cap="none" spc="0" normalizeH="0" baseline="0" noProof="0" dirty="0">
              <a:ln>
                <a:noFill/>
              </a:ln>
              <a:solidFill>
                <a:srgbClr val="0A0096"/>
              </a:solidFill>
              <a:effectLst/>
              <a:uLnTx/>
              <a:uFillTx/>
              <a:latin typeface="Montserrat" panose="00000500000000000000" pitchFamily="2" charset="0"/>
              <a:ea typeface="+mn-ea"/>
            </a:endParaRPr>
          </a:p>
        </p:txBody>
      </p:sp>
      <p:sp>
        <p:nvSpPr>
          <p:cNvPr id="17" name="TextBox 2">
            <a:hlinkClick r:id="rId9"/>
            <a:extLst>
              <a:ext uri="{FF2B5EF4-FFF2-40B4-BE49-F238E27FC236}">
                <a16:creationId xmlns:a16="http://schemas.microsoft.com/office/drawing/2014/main" id="{44AD81D8-F33D-AA89-47FB-CBCCD60F27E7}"/>
              </a:ext>
            </a:extLst>
          </p:cNvPr>
          <p:cNvSpPr txBox="1"/>
          <p:nvPr/>
        </p:nvSpPr>
        <p:spPr>
          <a:xfrm>
            <a:off x="8808728" y="1270204"/>
            <a:ext cx="2030722" cy="553998"/>
          </a:xfrm>
          <a:prstGeom prst="rect">
            <a:avLst/>
          </a:prstGeom>
          <a:noFill/>
        </p:spPr>
        <p:txBody>
          <a:bodyPr wrap="square" rtlCol="0">
            <a:spAutoFit/>
          </a:bodyPr>
          <a:lstStyle>
            <a:defPPr>
              <a:defRPr lang="en-US"/>
            </a:defPPr>
            <a:lvl1pPr algn="just">
              <a:lnSpc>
                <a:spcPct val="150000"/>
              </a:lnSpc>
              <a:defRPr sz="1400">
                <a:solidFill>
                  <a:srgbClr val="120F23"/>
                </a:solidFill>
                <a:latin typeface="Archivo Light" pitchFamily="2" charset="0"/>
                <a:cs typeface="Archivo Light" pitchFamily="2" charset="0"/>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ID" sz="1800" b="0" i="0" u="none" strike="noStrike" kern="1200" cap="none" spc="0" normalizeH="0" baseline="0" noProof="0" dirty="0">
                <a:ln>
                  <a:noFill/>
                </a:ln>
                <a:solidFill>
                  <a:srgbClr val="0A0096"/>
                </a:solidFill>
                <a:effectLst/>
                <a:uLnTx/>
                <a:uFillTx/>
                <a:latin typeface="Montserrat" panose="00000500000000000000" pitchFamily="2" charset="0"/>
                <a:ea typeface="+mn-ea"/>
              </a:rPr>
              <a:t>PLAQUETTE</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ID" sz="1200" b="0" i="0" u="none" strike="noStrike" kern="1200" cap="none" spc="0" normalizeH="0" baseline="0" noProof="0" dirty="0">
                <a:ln>
                  <a:noFill/>
                </a:ln>
                <a:solidFill>
                  <a:srgbClr val="0A0096"/>
                </a:solidFill>
                <a:effectLst/>
                <a:uLnTx/>
                <a:uFillTx/>
                <a:latin typeface="Montserrat" panose="00000500000000000000" pitchFamily="2" charset="0"/>
                <a:ea typeface="+mn-ea"/>
              </a:rPr>
              <a:t>*site FFJDA et extranet</a:t>
            </a:r>
            <a:endParaRPr kumimoji="0" lang="en-US" sz="1200" b="0" i="0" u="none" strike="noStrike" kern="1200" cap="none" spc="0" normalizeH="0" baseline="0" noProof="0" dirty="0">
              <a:ln>
                <a:noFill/>
              </a:ln>
              <a:solidFill>
                <a:srgbClr val="0A0096"/>
              </a:solidFill>
              <a:effectLst/>
              <a:uLnTx/>
              <a:uFillTx/>
              <a:latin typeface="Montserrat" panose="00000500000000000000" pitchFamily="2" charset="0"/>
              <a:ea typeface="+mn-ea"/>
            </a:endParaRPr>
          </a:p>
        </p:txBody>
      </p:sp>
      <p:pic>
        <p:nvPicPr>
          <p:cNvPr id="32" name="Graphique 31" descr="Document contour">
            <a:extLst>
              <a:ext uri="{FF2B5EF4-FFF2-40B4-BE49-F238E27FC236}">
                <a16:creationId xmlns:a16="http://schemas.microsoft.com/office/drawing/2014/main" id="{9DCCC499-14CC-7618-4028-78EEE78E09B8}"/>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058150" y="1012197"/>
            <a:ext cx="914400" cy="914400"/>
          </a:xfrm>
          <a:prstGeom prst="rect">
            <a:avLst/>
          </a:prstGeom>
        </p:spPr>
      </p:pic>
      <p:pic>
        <p:nvPicPr>
          <p:cNvPr id="35" name="Graphique 34" descr="Lien contour">
            <a:extLst>
              <a:ext uri="{FF2B5EF4-FFF2-40B4-BE49-F238E27FC236}">
                <a16:creationId xmlns:a16="http://schemas.microsoft.com/office/drawing/2014/main" id="{34B40BB3-B6BA-D864-99F9-E8C8BF523CD6}"/>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405443" y="1133388"/>
            <a:ext cx="602096" cy="602096"/>
          </a:xfrm>
          <a:prstGeom prst="rect">
            <a:avLst/>
          </a:prstGeom>
        </p:spPr>
      </p:pic>
    </p:spTree>
    <p:extLst>
      <p:ext uri="{BB962C8B-B14F-4D97-AF65-F5344CB8AC3E}">
        <p14:creationId xmlns:p14="http://schemas.microsoft.com/office/powerpoint/2010/main" val="15891914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a16="http://schemas.microsoft.com/office/drawing/2014/main" id="{B34A2E28-8332-4A52-825F-FE0C7BBC4CC4}"/>
              </a:ext>
            </a:extLst>
          </p:cNvPr>
          <p:cNvSpPr>
            <a:spLocks noGrp="1"/>
          </p:cNvSpPr>
          <p:nvPr>
            <p:ph type="body" sz="quarter" idx="10"/>
          </p:nvPr>
        </p:nvSpPr>
        <p:spPr>
          <a:xfrm>
            <a:off x="-8313" y="5218738"/>
            <a:ext cx="12192000" cy="1414975"/>
          </a:xfrm>
        </p:spPr>
        <p:txBody>
          <a:bodyPr>
            <a:noAutofit/>
          </a:bodyPr>
          <a:lstStyle/>
          <a:p>
            <a:pPr algn="ctr"/>
            <a:r>
              <a:rPr lang="fr-FR" sz="1800" b="1" dirty="0"/>
              <a:t>CONTACT</a:t>
            </a:r>
          </a:p>
          <a:p>
            <a:pPr algn="ctr"/>
            <a:r>
              <a:rPr lang="fr-FR" sz="1800" dirty="0"/>
              <a:t>Service Formation</a:t>
            </a:r>
          </a:p>
          <a:p>
            <a:pPr algn="ctr"/>
            <a:r>
              <a:rPr lang="fr-FR" sz="1800" dirty="0">
                <a:hlinkClick r:id="rId2"/>
              </a:rPr>
              <a:t>formation@ffjudo.com</a:t>
            </a:r>
            <a:endParaRPr lang="fr-FR" sz="1800" dirty="0"/>
          </a:p>
          <a:p>
            <a:pPr algn="ctr"/>
            <a:r>
              <a:rPr lang="fr-FR" sz="1800" dirty="0"/>
              <a:t>01 40 52 16 33</a:t>
            </a:r>
          </a:p>
        </p:txBody>
      </p:sp>
    </p:spTree>
    <p:extLst>
      <p:ext uri="{BB962C8B-B14F-4D97-AF65-F5344CB8AC3E}">
        <p14:creationId xmlns:p14="http://schemas.microsoft.com/office/powerpoint/2010/main" val="3923689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pour une image  4">
            <a:extLst>
              <a:ext uri="{FF2B5EF4-FFF2-40B4-BE49-F238E27FC236}">
                <a16:creationId xmlns:a16="http://schemas.microsoft.com/office/drawing/2014/main" id="{B6C45F69-FDBB-463E-9DE0-1A12DDC8F185}"/>
              </a:ext>
            </a:extLst>
          </p:cNvPr>
          <p:cNvPicPr>
            <a:picLocks noGrp="1" noChangeAspect="1"/>
          </p:cNvPicPr>
          <p:nvPr>
            <p:ph type="pic" sz="quarter" idx="15"/>
          </p:nvPr>
        </p:nvPicPr>
        <p:blipFill rotWithShape="1">
          <a:blip r:embed="rId2" cstate="print">
            <a:extLst>
              <a:ext uri="{28A0092B-C50C-407E-A947-70E740481C1C}">
                <a14:useLocalDpi xmlns:a14="http://schemas.microsoft.com/office/drawing/2010/main" val="0"/>
              </a:ext>
            </a:extLst>
          </a:blip>
          <a:srcRect l="12711" r="12711"/>
          <a:stretch/>
        </p:blipFill>
        <p:spPr/>
      </p:pic>
      <p:sp>
        <p:nvSpPr>
          <p:cNvPr id="12" name="Espace réservé du texte 11">
            <a:extLst>
              <a:ext uri="{FF2B5EF4-FFF2-40B4-BE49-F238E27FC236}">
                <a16:creationId xmlns:a16="http://schemas.microsoft.com/office/drawing/2014/main" id="{8EB29456-1DEE-495F-8839-B430D09DFC5F}"/>
              </a:ext>
            </a:extLst>
          </p:cNvPr>
          <p:cNvSpPr>
            <a:spLocks noGrp="1"/>
          </p:cNvSpPr>
          <p:nvPr>
            <p:ph type="body" idx="16"/>
          </p:nvPr>
        </p:nvSpPr>
        <p:spPr>
          <a:xfrm>
            <a:off x="4555171" y="1358618"/>
            <a:ext cx="802035" cy="587857"/>
          </a:xfrm>
        </p:spPr>
        <p:txBody>
          <a:bodyPr/>
          <a:lstStyle/>
          <a:p>
            <a:r>
              <a:rPr lang="fr-FR" dirty="0"/>
              <a:t>01</a:t>
            </a:r>
          </a:p>
        </p:txBody>
      </p:sp>
      <p:sp>
        <p:nvSpPr>
          <p:cNvPr id="14" name="Espace réservé du texte 13">
            <a:extLst>
              <a:ext uri="{FF2B5EF4-FFF2-40B4-BE49-F238E27FC236}">
                <a16:creationId xmlns:a16="http://schemas.microsoft.com/office/drawing/2014/main" id="{02FB8E2F-FE0C-48C3-B556-BB42CC135670}"/>
              </a:ext>
            </a:extLst>
          </p:cNvPr>
          <p:cNvSpPr>
            <a:spLocks noGrp="1"/>
          </p:cNvSpPr>
          <p:nvPr>
            <p:ph type="body" idx="18"/>
          </p:nvPr>
        </p:nvSpPr>
        <p:spPr>
          <a:xfrm>
            <a:off x="4555169" y="2039283"/>
            <a:ext cx="802035" cy="587857"/>
          </a:xfrm>
        </p:spPr>
        <p:txBody>
          <a:bodyPr/>
          <a:lstStyle/>
          <a:p>
            <a:r>
              <a:rPr lang="fr-FR" dirty="0"/>
              <a:t>02</a:t>
            </a:r>
          </a:p>
        </p:txBody>
      </p:sp>
      <p:sp>
        <p:nvSpPr>
          <p:cNvPr id="11" name="Rectangle 10">
            <a:extLst>
              <a:ext uri="{FF2B5EF4-FFF2-40B4-BE49-F238E27FC236}">
                <a16:creationId xmlns:a16="http://schemas.microsoft.com/office/drawing/2014/main" id="{17913BD2-1629-4C37-B849-A93B697D5949}"/>
              </a:ext>
            </a:extLst>
          </p:cNvPr>
          <p:cNvSpPr/>
          <p:nvPr/>
        </p:nvSpPr>
        <p:spPr>
          <a:xfrm>
            <a:off x="2832983" y="0"/>
            <a:ext cx="86441" cy="2146157"/>
          </a:xfrm>
          <a:prstGeom prst="rect">
            <a:avLst/>
          </a:prstGeom>
          <a:solidFill>
            <a:srgbClr val="E633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20" name="Espace réservé du texte 19">
            <a:extLst>
              <a:ext uri="{FF2B5EF4-FFF2-40B4-BE49-F238E27FC236}">
                <a16:creationId xmlns:a16="http://schemas.microsoft.com/office/drawing/2014/main" id="{16671DCD-C41D-45AE-B02D-B07B1855705D}"/>
              </a:ext>
            </a:extLst>
          </p:cNvPr>
          <p:cNvSpPr>
            <a:spLocks noGrp="1"/>
          </p:cNvSpPr>
          <p:nvPr>
            <p:ph type="body" idx="1"/>
          </p:nvPr>
        </p:nvSpPr>
        <p:spPr>
          <a:xfrm>
            <a:off x="5434648" y="1558300"/>
            <a:ext cx="5840077" cy="587857"/>
          </a:xfrm>
        </p:spPr>
        <p:txBody>
          <a:bodyPr/>
          <a:lstStyle/>
          <a:p>
            <a:r>
              <a:rPr lang="fr-FR" dirty="0"/>
              <a:t>Modules de lutte contre les dérives en FOAD</a:t>
            </a:r>
            <a:endParaRPr lang="fr-FR" i="1" dirty="0">
              <a:solidFill>
                <a:srgbClr val="FF0000"/>
              </a:solidFill>
            </a:endParaRPr>
          </a:p>
        </p:txBody>
      </p:sp>
      <p:sp>
        <p:nvSpPr>
          <p:cNvPr id="10" name="Espace réservé du texte 13">
            <a:extLst>
              <a:ext uri="{FF2B5EF4-FFF2-40B4-BE49-F238E27FC236}">
                <a16:creationId xmlns:a16="http://schemas.microsoft.com/office/drawing/2014/main" id="{02FB8E2F-FE0C-48C3-B556-BB42CC135670}"/>
              </a:ext>
            </a:extLst>
          </p:cNvPr>
          <p:cNvSpPr>
            <a:spLocks noGrp="1"/>
          </p:cNvSpPr>
          <p:nvPr>
            <p:ph type="body" idx="18"/>
          </p:nvPr>
        </p:nvSpPr>
        <p:spPr>
          <a:xfrm>
            <a:off x="4555167" y="3428672"/>
            <a:ext cx="802035" cy="587857"/>
          </a:xfrm>
          <a:noFill/>
        </p:spPr>
        <p:txBody>
          <a:bodyPr/>
          <a:lstStyle/>
          <a:p>
            <a:r>
              <a:rPr lang="fr-FR" dirty="0"/>
              <a:t>04</a:t>
            </a:r>
          </a:p>
        </p:txBody>
      </p:sp>
      <p:sp>
        <p:nvSpPr>
          <p:cNvPr id="19" name="Espace réservé du texte 14">
            <a:extLst>
              <a:ext uri="{FF2B5EF4-FFF2-40B4-BE49-F238E27FC236}">
                <a16:creationId xmlns:a16="http://schemas.microsoft.com/office/drawing/2014/main" id="{12917C18-BFCF-4CCA-8469-51D9CFA4FE44}"/>
              </a:ext>
            </a:extLst>
          </p:cNvPr>
          <p:cNvSpPr>
            <a:spLocks noGrp="1"/>
          </p:cNvSpPr>
          <p:nvPr>
            <p:ph type="body" idx="19"/>
          </p:nvPr>
        </p:nvSpPr>
        <p:spPr>
          <a:xfrm>
            <a:off x="5434648" y="3594822"/>
            <a:ext cx="5330518" cy="473340"/>
          </a:xfrm>
        </p:spPr>
        <p:txBody>
          <a:bodyPr/>
          <a:lstStyle/>
          <a:p>
            <a:r>
              <a:rPr lang="fr-FR" dirty="0">
                <a:solidFill>
                  <a:schemeClr val="tx1"/>
                </a:solidFill>
              </a:rPr>
              <a:t>Calendrier national</a:t>
            </a:r>
          </a:p>
          <a:p>
            <a:endParaRPr lang="fr-FR" dirty="0"/>
          </a:p>
        </p:txBody>
      </p:sp>
      <p:sp>
        <p:nvSpPr>
          <p:cNvPr id="15" name="Espace réservé du texte 13">
            <a:extLst>
              <a:ext uri="{FF2B5EF4-FFF2-40B4-BE49-F238E27FC236}">
                <a16:creationId xmlns:a16="http://schemas.microsoft.com/office/drawing/2014/main" id="{02FB8E2F-FE0C-48C3-B556-BB42CC135670}"/>
              </a:ext>
            </a:extLst>
          </p:cNvPr>
          <p:cNvSpPr>
            <a:spLocks noGrp="1"/>
          </p:cNvSpPr>
          <p:nvPr>
            <p:ph type="body" idx="18"/>
          </p:nvPr>
        </p:nvSpPr>
        <p:spPr>
          <a:xfrm>
            <a:off x="4555169" y="4109337"/>
            <a:ext cx="802035" cy="587857"/>
          </a:xfrm>
        </p:spPr>
        <p:txBody>
          <a:bodyPr/>
          <a:lstStyle/>
          <a:p>
            <a:r>
              <a:rPr lang="fr-FR" dirty="0"/>
              <a:t>05</a:t>
            </a:r>
          </a:p>
        </p:txBody>
      </p:sp>
      <p:sp>
        <p:nvSpPr>
          <p:cNvPr id="17" name="Espace réservé du texte 1"/>
          <p:cNvSpPr>
            <a:spLocks noGrp="1"/>
          </p:cNvSpPr>
          <p:nvPr>
            <p:ph type="body" idx="19"/>
          </p:nvPr>
        </p:nvSpPr>
        <p:spPr>
          <a:xfrm>
            <a:off x="5434647" y="4303873"/>
            <a:ext cx="5330518" cy="587857"/>
          </a:xfrm>
        </p:spPr>
        <p:txBody>
          <a:bodyPr/>
          <a:lstStyle/>
          <a:p>
            <a:r>
              <a:rPr lang="fr-FR" dirty="0"/>
              <a:t>Guide du dirigeant </a:t>
            </a:r>
            <a:endParaRPr lang="fr-FR" i="1" dirty="0">
              <a:solidFill>
                <a:srgbClr val="FF0000"/>
              </a:solidFill>
            </a:endParaRPr>
          </a:p>
          <a:p>
            <a:endParaRPr lang="fr-FR" dirty="0"/>
          </a:p>
        </p:txBody>
      </p:sp>
      <p:sp>
        <p:nvSpPr>
          <p:cNvPr id="23" name="Espace réservé du texte 13">
            <a:extLst>
              <a:ext uri="{FF2B5EF4-FFF2-40B4-BE49-F238E27FC236}">
                <a16:creationId xmlns:a16="http://schemas.microsoft.com/office/drawing/2014/main" id="{02FB8E2F-FE0C-48C3-B556-BB42CC135670}"/>
              </a:ext>
            </a:extLst>
          </p:cNvPr>
          <p:cNvSpPr>
            <a:spLocks noGrp="1"/>
          </p:cNvSpPr>
          <p:nvPr>
            <p:ph type="body" idx="18"/>
          </p:nvPr>
        </p:nvSpPr>
        <p:spPr>
          <a:xfrm>
            <a:off x="4555170" y="2719949"/>
            <a:ext cx="802035" cy="587857"/>
          </a:xfrm>
        </p:spPr>
        <p:txBody>
          <a:bodyPr/>
          <a:lstStyle/>
          <a:p>
            <a:r>
              <a:rPr lang="fr-FR" dirty="0"/>
              <a:t>03</a:t>
            </a:r>
          </a:p>
        </p:txBody>
      </p:sp>
      <p:sp>
        <p:nvSpPr>
          <p:cNvPr id="8" name="Espace réservé du texte 19">
            <a:extLst>
              <a:ext uri="{FF2B5EF4-FFF2-40B4-BE49-F238E27FC236}">
                <a16:creationId xmlns:a16="http://schemas.microsoft.com/office/drawing/2014/main" id="{0B6923A7-D0FC-6AE7-8277-E4BB840DC923}"/>
              </a:ext>
            </a:extLst>
          </p:cNvPr>
          <p:cNvSpPr txBox="1">
            <a:spLocks/>
          </p:cNvSpPr>
          <p:nvPr/>
        </p:nvSpPr>
        <p:spPr>
          <a:xfrm>
            <a:off x="5434647" y="2901546"/>
            <a:ext cx="5840077" cy="587857"/>
          </a:xfrm>
          <a:prstGeom prst="rect">
            <a:avLst/>
          </a:prstGeom>
        </p:spPr>
        <p:txBody>
          <a:bodyPr spcFirstLastPara="1" wrap="square" lIns="0" tIns="0" rIns="0" bIns="0" anchor="t" anchorCtr="0">
            <a:noAutofit/>
          </a:bodyPr>
          <a:lstStyle>
            <a:lvl1pPr marL="101598" marR="0" lvl="0" indent="0" algn="l" defTabSz="914400" rtl="0" eaLnBrk="1" fontAlgn="auto" latinLnBrk="0" hangingPunct="1">
              <a:lnSpc>
                <a:spcPct val="115000"/>
              </a:lnSpc>
              <a:spcBef>
                <a:spcPts val="0"/>
              </a:spcBef>
              <a:spcAft>
                <a:spcPts val="0"/>
              </a:spcAft>
              <a:buClr>
                <a:schemeClr val="tx1">
                  <a:lumMod val="50000"/>
                  <a:lumOff val="50000"/>
                </a:schemeClr>
              </a:buClr>
              <a:buSzPts val="2400"/>
              <a:buFont typeface="Inria Sans Light"/>
              <a:buNone/>
              <a:tabLst/>
              <a:defRPr sz="1800" b="1" kern="1200">
                <a:solidFill>
                  <a:schemeClr val="tx1">
                    <a:lumMod val="85000"/>
                    <a:lumOff val="15000"/>
                  </a:schemeClr>
                </a:solidFill>
                <a:latin typeface="Barlow"/>
                <a:ea typeface="+mn-ea"/>
                <a:cs typeface="+mn-cs"/>
              </a:defRPr>
            </a:lvl1pPr>
            <a:lvl2pPr marL="1219170" lvl="1" indent="-507987" algn="l" defTabSz="914400" rtl="0" eaLnBrk="1" latinLnBrk="0" hangingPunct="1">
              <a:lnSpc>
                <a:spcPct val="90000"/>
              </a:lnSpc>
              <a:spcBef>
                <a:spcPts val="800"/>
              </a:spcBef>
              <a:spcAft>
                <a:spcPts val="0"/>
              </a:spcAft>
              <a:buSzPts val="2400"/>
              <a:buFont typeface="Arial" panose="020B0604020202020204" pitchFamily="34" charset="0"/>
              <a:buChar char="▹"/>
              <a:defRPr sz="2400" kern="1200">
                <a:solidFill>
                  <a:schemeClr val="tx1"/>
                </a:solidFill>
                <a:latin typeface="+mn-lt"/>
                <a:ea typeface="+mn-ea"/>
                <a:cs typeface="+mn-cs"/>
              </a:defRPr>
            </a:lvl2pPr>
            <a:lvl3pPr marL="1828754" lvl="2" indent="-507987" algn="l" defTabSz="914400" rtl="0" eaLnBrk="1" latinLnBrk="0" hangingPunct="1">
              <a:lnSpc>
                <a:spcPct val="90000"/>
              </a:lnSpc>
              <a:spcBef>
                <a:spcPts val="800"/>
              </a:spcBef>
              <a:spcAft>
                <a:spcPts val="0"/>
              </a:spcAft>
              <a:buSzPts val="2400"/>
              <a:buFont typeface="Arial" panose="020B0604020202020204" pitchFamily="34" charset="0"/>
              <a:buChar char="■"/>
              <a:defRPr sz="2000" kern="1200">
                <a:solidFill>
                  <a:schemeClr val="tx1"/>
                </a:solidFill>
                <a:latin typeface="+mn-lt"/>
                <a:ea typeface="+mn-ea"/>
                <a:cs typeface="+mn-cs"/>
              </a:defRPr>
            </a:lvl3pPr>
            <a:lvl4pPr marL="2438339" lvl="3" indent="-507987" algn="l" defTabSz="914400" rtl="0" eaLnBrk="1" latinLnBrk="0" hangingPunct="1">
              <a:lnSpc>
                <a:spcPct val="90000"/>
              </a:lnSpc>
              <a:spcBef>
                <a:spcPts val="800"/>
              </a:spcBef>
              <a:spcAft>
                <a:spcPts val="0"/>
              </a:spcAft>
              <a:buSzPts val="2400"/>
              <a:buFont typeface="Arial" panose="020B0604020202020204" pitchFamily="34" charset="0"/>
              <a:buChar char="●"/>
              <a:defRPr sz="1800" kern="1200">
                <a:solidFill>
                  <a:schemeClr val="tx1"/>
                </a:solidFill>
                <a:latin typeface="+mn-lt"/>
                <a:ea typeface="+mn-ea"/>
                <a:cs typeface="+mn-cs"/>
              </a:defRPr>
            </a:lvl4pPr>
            <a:lvl5pPr marL="3047924" lvl="4" indent="-507987" algn="l" defTabSz="914400" rtl="0" eaLnBrk="1" latinLnBrk="0" hangingPunct="1">
              <a:lnSpc>
                <a:spcPct val="90000"/>
              </a:lnSpc>
              <a:spcBef>
                <a:spcPts val="800"/>
              </a:spcBef>
              <a:spcAft>
                <a:spcPts val="0"/>
              </a:spcAft>
              <a:buSzPts val="2400"/>
              <a:buFont typeface="Arial" panose="020B0604020202020204" pitchFamily="34" charset="0"/>
              <a:buChar char="○"/>
              <a:defRPr sz="1800" kern="1200">
                <a:solidFill>
                  <a:schemeClr val="tx1"/>
                </a:solidFill>
                <a:latin typeface="+mn-lt"/>
                <a:ea typeface="+mn-ea"/>
                <a:cs typeface="+mn-cs"/>
              </a:defRPr>
            </a:lvl5pPr>
            <a:lvl6pPr marL="3657509" lvl="5" indent="-507987" algn="l" defTabSz="914400" rtl="0" eaLnBrk="1" latinLnBrk="0" hangingPunct="1">
              <a:lnSpc>
                <a:spcPct val="90000"/>
              </a:lnSpc>
              <a:spcBef>
                <a:spcPts val="800"/>
              </a:spcBef>
              <a:spcAft>
                <a:spcPts val="0"/>
              </a:spcAft>
              <a:buSzPts val="2400"/>
              <a:buFont typeface="Arial" panose="020B0604020202020204" pitchFamily="34" charset="0"/>
              <a:buChar char="■"/>
              <a:defRPr sz="1800" kern="1200">
                <a:solidFill>
                  <a:schemeClr val="tx1"/>
                </a:solidFill>
                <a:latin typeface="+mn-lt"/>
                <a:ea typeface="+mn-ea"/>
                <a:cs typeface="+mn-cs"/>
              </a:defRPr>
            </a:lvl6pPr>
            <a:lvl7pPr marL="4267093" lvl="6" indent="-507987" algn="l" defTabSz="914400" rtl="0" eaLnBrk="1" latinLnBrk="0" hangingPunct="1">
              <a:lnSpc>
                <a:spcPct val="90000"/>
              </a:lnSpc>
              <a:spcBef>
                <a:spcPts val="800"/>
              </a:spcBef>
              <a:spcAft>
                <a:spcPts val="0"/>
              </a:spcAft>
              <a:buSzPts val="2400"/>
              <a:buFont typeface="Arial" panose="020B0604020202020204" pitchFamily="34" charset="0"/>
              <a:buChar char="●"/>
              <a:defRPr sz="1800" kern="1200">
                <a:solidFill>
                  <a:schemeClr val="tx1"/>
                </a:solidFill>
                <a:latin typeface="+mn-lt"/>
                <a:ea typeface="+mn-ea"/>
                <a:cs typeface="+mn-cs"/>
              </a:defRPr>
            </a:lvl7pPr>
            <a:lvl8pPr marL="4876678" lvl="7" indent="-507987" algn="l" defTabSz="914400" rtl="0" eaLnBrk="1" latinLnBrk="0" hangingPunct="1">
              <a:lnSpc>
                <a:spcPct val="90000"/>
              </a:lnSpc>
              <a:spcBef>
                <a:spcPts val="800"/>
              </a:spcBef>
              <a:spcAft>
                <a:spcPts val="0"/>
              </a:spcAft>
              <a:buSzPts val="2400"/>
              <a:buFont typeface="Arial" panose="020B0604020202020204" pitchFamily="34" charset="0"/>
              <a:buChar char="○"/>
              <a:defRPr sz="1800" kern="1200">
                <a:solidFill>
                  <a:schemeClr val="tx1"/>
                </a:solidFill>
                <a:latin typeface="+mn-lt"/>
                <a:ea typeface="+mn-ea"/>
                <a:cs typeface="+mn-cs"/>
              </a:defRPr>
            </a:lvl8pPr>
            <a:lvl9pPr marL="5486263" lvl="8" indent="-507987" algn="l" defTabSz="914400" rtl="0" eaLnBrk="1" latinLnBrk="0" hangingPunct="1">
              <a:lnSpc>
                <a:spcPct val="90000"/>
              </a:lnSpc>
              <a:spcBef>
                <a:spcPts val="800"/>
              </a:spcBef>
              <a:spcAft>
                <a:spcPts val="800"/>
              </a:spcAft>
              <a:buSzPts val="2400"/>
              <a:buFont typeface="Arial" panose="020B0604020202020204" pitchFamily="34" charset="0"/>
              <a:buChar char="■"/>
              <a:defRPr sz="1800" kern="1200">
                <a:solidFill>
                  <a:schemeClr val="tx1"/>
                </a:solidFill>
                <a:latin typeface="+mn-lt"/>
                <a:ea typeface="+mn-ea"/>
                <a:cs typeface="+mn-cs"/>
              </a:defRPr>
            </a:lvl9pPr>
          </a:lstStyle>
          <a:p>
            <a:r>
              <a:rPr lang="fr-FR" dirty="0"/>
              <a:t>Projet Excellence Kata territorial </a:t>
            </a:r>
            <a:endParaRPr lang="fr-FR" i="1" dirty="0">
              <a:solidFill>
                <a:srgbClr val="FF0000"/>
              </a:solidFill>
            </a:endParaRPr>
          </a:p>
        </p:txBody>
      </p:sp>
      <p:sp>
        <p:nvSpPr>
          <p:cNvPr id="30" name="Espace réservé du texte 19">
            <a:extLst>
              <a:ext uri="{FF2B5EF4-FFF2-40B4-BE49-F238E27FC236}">
                <a16:creationId xmlns:a16="http://schemas.microsoft.com/office/drawing/2014/main" id="{4F45A893-4134-1753-3B5E-EAF72B86DB01}"/>
              </a:ext>
            </a:extLst>
          </p:cNvPr>
          <p:cNvSpPr txBox="1">
            <a:spLocks/>
          </p:cNvSpPr>
          <p:nvPr/>
        </p:nvSpPr>
        <p:spPr>
          <a:xfrm>
            <a:off x="5434647" y="2223542"/>
            <a:ext cx="5840077" cy="587857"/>
          </a:xfrm>
          <a:prstGeom prst="rect">
            <a:avLst/>
          </a:prstGeom>
        </p:spPr>
        <p:txBody>
          <a:bodyPr spcFirstLastPara="1" wrap="square" lIns="0" tIns="0" rIns="0" bIns="0" anchor="t" anchorCtr="0">
            <a:noAutofit/>
          </a:bodyPr>
          <a:lstStyle>
            <a:lvl1pPr marL="101598" marR="0" lvl="0" indent="0" algn="l" defTabSz="914400" rtl="0" eaLnBrk="1" fontAlgn="auto" latinLnBrk="0" hangingPunct="1">
              <a:lnSpc>
                <a:spcPct val="115000"/>
              </a:lnSpc>
              <a:spcBef>
                <a:spcPts val="0"/>
              </a:spcBef>
              <a:spcAft>
                <a:spcPts val="0"/>
              </a:spcAft>
              <a:buClr>
                <a:schemeClr val="tx1">
                  <a:lumMod val="50000"/>
                  <a:lumOff val="50000"/>
                </a:schemeClr>
              </a:buClr>
              <a:buSzPts val="2400"/>
              <a:buFont typeface="Inria Sans Light"/>
              <a:buNone/>
              <a:tabLst/>
              <a:defRPr sz="1800" b="1" kern="1200">
                <a:solidFill>
                  <a:schemeClr val="tx1">
                    <a:lumMod val="85000"/>
                    <a:lumOff val="15000"/>
                  </a:schemeClr>
                </a:solidFill>
                <a:latin typeface="Barlow"/>
                <a:ea typeface="+mn-ea"/>
                <a:cs typeface="+mn-cs"/>
              </a:defRPr>
            </a:lvl1pPr>
            <a:lvl2pPr marL="1219170" lvl="1" indent="-507987" algn="l" defTabSz="914400" rtl="0" eaLnBrk="1" latinLnBrk="0" hangingPunct="1">
              <a:lnSpc>
                <a:spcPct val="90000"/>
              </a:lnSpc>
              <a:spcBef>
                <a:spcPts val="800"/>
              </a:spcBef>
              <a:spcAft>
                <a:spcPts val="0"/>
              </a:spcAft>
              <a:buSzPts val="2400"/>
              <a:buFont typeface="Arial" panose="020B0604020202020204" pitchFamily="34" charset="0"/>
              <a:buChar char="▹"/>
              <a:defRPr sz="2400" kern="1200">
                <a:solidFill>
                  <a:schemeClr val="tx1"/>
                </a:solidFill>
                <a:latin typeface="+mn-lt"/>
                <a:ea typeface="+mn-ea"/>
                <a:cs typeface="+mn-cs"/>
              </a:defRPr>
            </a:lvl2pPr>
            <a:lvl3pPr marL="1828754" lvl="2" indent="-507987" algn="l" defTabSz="914400" rtl="0" eaLnBrk="1" latinLnBrk="0" hangingPunct="1">
              <a:lnSpc>
                <a:spcPct val="90000"/>
              </a:lnSpc>
              <a:spcBef>
                <a:spcPts val="800"/>
              </a:spcBef>
              <a:spcAft>
                <a:spcPts val="0"/>
              </a:spcAft>
              <a:buSzPts val="2400"/>
              <a:buFont typeface="Arial" panose="020B0604020202020204" pitchFamily="34" charset="0"/>
              <a:buChar char="■"/>
              <a:defRPr sz="2000" kern="1200">
                <a:solidFill>
                  <a:schemeClr val="tx1"/>
                </a:solidFill>
                <a:latin typeface="+mn-lt"/>
                <a:ea typeface="+mn-ea"/>
                <a:cs typeface="+mn-cs"/>
              </a:defRPr>
            </a:lvl3pPr>
            <a:lvl4pPr marL="2438339" lvl="3" indent="-507987" algn="l" defTabSz="914400" rtl="0" eaLnBrk="1" latinLnBrk="0" hangingPunct="1">
              <a:lnSpc>
                <a:spcPct val="90000"/>
              </a:lnSpc>
              <a:spcBef>
                <a:spcPts val="800"/>
              </a:spcBef>
              <a:spcAft>
                <a:spcPts val="0"/>
              </a:spcAft>
              <a:buSzPts val="2400"/>
              <a:buFont typeface="Arial" panose="020B0604020202020204" pitchFamily="34" charset="0"/>
              <a:buChar char="●"/>
              <a:defRPr sz="1800" kern="1200">
                <a:solidFill>
                  <a:schemeClr val="tx1"/>
                </a:solidFill>
                <a:latin typeface="+mn-lt"/>
                <a:ea typeface="+mn-ea"/>
                <a:cs typeface="+mn-cs"/>
              </a:defRPr>
            </a:lvl4pPr>
            <a:lvl5pPr marL="3047924" lvl="4" indent="-507987" algn="l" defTabSz="914400" rtl="0" eaLnBrk="1" latinLnBrk="0" hangingPunct="1">
              <a:lnSpc>
                <a:spcPct val="90000"/>
              </a:lnSpc>
              <a:spcBef>
                <a:spcPts val="800"/>
              </a:spcBef>
              <a:spcAft>
                <a:spcPts val="0"/>
              </a:spcAft>
              <a:buSzPts val="2400"/>
              <a:buFont typeface="Arial" panose="020B0604020202020204" pitchFamily="34" charset="0"/>
              <a:buChar char="○"/>
              <a:defRPr sz="1800" kern="1200">
                <a:solidFill>
                  <a:schemeClr val="tx1"/>
                </a:solidFill>
                <a:latin typeface="+mn-lt"/>
                <a:ea typeface="+mn-ea"/>
                <a:cs typeface="+mn-cs"/>
              </a:defRPr>
            </a:lvl5pPr>
            <a:lvl6pPr marL="3657509" lvl="5" indent="-507987" algn="l" defTabSz="914400" rtl="0" eaLnBrk="1" latinLnBrk="0" hangingPunct="1">
              <a:lnSpc>
                <a:spcPct val="90000"/>
              </a:lnSpc>
              <a:spcBef>
                <a:spcPts val="800"/>
              </a:spcBef>
              <a:spcAft>
                <a:spcPts val="0"/>
              </a:spcAft>
              <a:buSzPts val="2400"/>
              <a:buFont typeface="Arial" panose="020B0604020202020204" pitchFamily="34" charset="0"/>
              <a:buChar char="■"/>
              <a:defRPr sz="1800" kern="1200">
                <a:solidFill>
                  <a:schemeClr val="tx1"/>
                </a:solidFill>
                <a:latin typeface="+mn-lt"/>
                <a:ea typeface="+mn-ea"/>
                <a:cs typeface="+mn-cs"/>
              </a:defRPr>
            </a:lvl6pPr>
            <a:lvl7pPr marL="4267093" lvl="6" indent="-507987" algn="l" defTabSz="914400" rtl="0" eaLnBrk="1" latinLnBrk="0" hangingPunct="1">
              <a:lnSpc>
                <a:spcPct val="90000"/>
              </a:lnSpc>
              <a:spcBef>
                <a:spcPts val="800"/>
              </a:spcBef>
              <a:spcAft>
                <a:spcPts val="0"/>
              </a:spcAft>
              <a:buSzPts val="2400"/>
              <a:buFont typeface="Arial" panose="020B0604020202020204" pitchFamily="34" charset="0"/>
              <a:buChar char="●"/>
              <a:defRPr sz="1800" kern="1200">
                <a:solidFill>
                  <a:schemeClr val="tx1"/>
                </a:solidFill>
                <a:latin typeface="+mn-lt"/>
                <a:ea typeface="+mn-ea"/>
                <a:cs typeface="+mn-cs"/>
              </a:defRPr>
            </a:lvl7pPr>
            <a:lvl8pPr marL="4876678" lvl="7" indent="-507987" algn="l" defTabSz="914400" rtl="0" eaLnBrk="1" latinLnBrk="0" hangingPunct="1">
              <a:lnSpc>
                <a:spcPct val="90000"/>
              </a:lnSpc>
              <a:spcBef>
                <a:spcPts val="800"/>
              </a:spcBef>
              <a:spcAft>
                <a:spcPts val="0"/>
              </a:spcAft>
              <a:buSzPts val="2400"/>
              <a:buFont typeface="Arial" panose="020B0604020202020204" pitchFamily="34" charset="0"/>
              <a:buChar char="○"/>
              <a:defRPr sz="1800" kern="1200">
                <a:solidFill>
                  <a:schemeClr val="tx1"/>
                </a:solidFill>
                <a:latin typeface="+mn-lt"/>
                <a:ea typeface="+mn-ea"/>
                <a:cs typeface="+mn-cs"/>
              </a:defRPr>
            </a:lvl8pPr>
            <a:lvl9pPr marL="5486263" lvl="8" indent="-507987" algn="l" defTabSz="914400" rtl="0" eaLnBrk="1" latinLnBrk="0" hangingPunct="1">
              <a:lnSpc>
                <a:spcPct val="90000"/>
              </a:lnSpc>
              <a:spcBef>
                <a:spcPts val="800"/>
              </a:spcBef>
              <a:spcAft>
                <a:spcPts val="800"/>
              </a:spcAft>
              <a:buSzPts val="2400"/>
              <a:buFont typeface="Arial" panose="020B0604020202020204" pitchFamily="34" charset="0"/>
              <a:buChar char="■"/>
              <a:defRPr sz="1800" kern="1200">
                <a:solidFill>
                  <a:schemeClr val="tx1"/>
                </a:solidFill>
                <a:latin typeface="+mn-lt"/>
                <a:ea typeface="+mn-ea"/>
                <a:cs typeface="+mn-cs"/>
              </a:defRPr>
            </a:lvl9pPr>
          </a:lstStyle>
          <a:p>
            <a:r>
              <a:rPr lang="fr-FR" dirty="0">
                <a:solidFill>
                  <a:schemeClr val="tx1"/>
                </a:solidFill>
              </a:rPr>
              <a:t>Nouvelles qualifications fédérales</a:t>
            </a:r>
          </a:p>
        </p:txBody>
      </p:sp>
      <p:sp>
        <p:nvSpPr>
          <p:cNvPr id="2" name="Espace réservé du texte 13">
            <a:extLst>
              <a:ext uri="{FF2B5EF4-FFF2-40B4-BE49-F238E27FC236}">
                <a16:creationId xmlns:a16="http://schemas.microsoft.com/office/drawing/2014/main" id="{BA7DAB58-9D93-855D-0F80-207EF6797797}"/>
              </a:ext>
            </a:extLst>
          </p:cNvPr>
          <p:cNvSpPr txBox="1">
            <a:spLocks/>
          </p:cNvSpPr>
          <p:nvPr/>
        </p:nvSpPr>
        <p:spPr>
          <a:xfrm>
            <a:off x="4593890" y="4818060"/>
            <a:ext cx="802035" cy="587857"/>
          </a:xfrm>
          <a:prstGeom prst="rect">
            <a:avLst/>
          </a:prstGeom>
        </p:spPr>
        <p:txBody>
          <a:bodyPr spcFirstLastPara="1" wrap="square" lIns="0" tIns="0" rIns="0" bIns="0" anchor="t" anchorCtr="0">
            <a:noAutofit/>
          </a:bodyPr>
          <a:lstStyle>
            <a:lvl1pPr marL="101598" marR="0" lvl="0" indent="0" algn="l" defTabSz="914400" rtl="0" eaLnBrk="1" fontAlgn="auto" latinLnBrk="0" hangingPunct="1">
              <a:lnSpc>
                <a:spcPct val="115000"/>
              </a:lnSpc>
              <a:spcBef>
                <a:spcPts val="0"/>
              </a:spcBef>
              <a:spcAft>
                <a:spcPts val="0"/>
              </a:spcAft>
              <a:buClr>
                <a:schemeClr val="tx1">
                  <a:lumMod val="50000"/>
                  <a:lumOff val="50000"/>
                </a:schemeClr>
              </a:buClr>
              <a:buSzPts val="2400"/>
              <a:buFont typeface="Inria Sans Light"/>
              <a:buNone/>
              <a:tabLst/>
              <a:defRPr sz="4000" b="1" kern="1200">
                <a:solidFill>
                  <a:schemeClr val="tx1">
                    <a:lumMod val="85000"/>
                    <a:lumOff val="15000"/>
                  </a:schemeClr>
                </a:solidFill>
                <a:latin typeface="Montserrat" panose="00000800000000000000" pitchFamily="2" charset="0"/>
                <a:ea typeface="+mn-ea"/>
                <a:cs typeface="+mn-cs"/>
              </a:defRPr>
            </a:lvl1pPr>
            <a:lvl2pPr marL="1219170" lvl="1" indent="-507987" algn="l" defTabSz="914400" rtl="0" eaLnBrk="1" latinLnBrk="0" hangingPunct="1">
              <a:lnSpc>
                <a:spcPct val="90000"/>
              </a:lnSpc>
              <a:spcBef>
                <a:spcPts val="800"/>
              </a:spcBef>
              <a:spcAft>
                <a:spcPts val="0"/>
              </a:spcAft>
              <a:buSzPts val="2400"/>
              <a:buFont typeface="Arial" panose="020B0604020202020204" pitchFamily="34" charset="0"/>
              <a:buChar char="▹"/>
              <a:defRPr sz="2400" kern="1200">
                <a:solidFill>
                  <a:schemeClr val="tx1"/>
                </a:solidFill>
                <a:latin typeface="+mn-lt"/>
                <a:ea typeface="+mn-ea"/>
                <a:cs typeface="+mn-cs"/>
              </a:defRPr>
            </a:lvl2pPr>
            <a:lvl3pPr marL="1828754" lvl="2" indent="-507987" algn="l" defTabSz="914400" rtl="0" eaLnBrk="1" latinLnBrk="0" hangingPunct="1">
              <a:lnSpc>
                <a:spcPct val="90000"/>
              </a:lnSpc>
              <a:spcBef>
                <a:spcPts val="800"/>
              </a:spcBef>
              <a:spcAft>
                <a:spcPts val="0"/>
              </a:spcAft>
              <a:buSzPts val="2400"/>
              <a:buFont typeface="Arial" panose="020B0604020202020204" pitchFamily="34" charset="0"/>
              <a:buChar char="■"/>
              <a:defRPr sz="2000" kern="1200">
                <a:solidFill>
                  <a:schemeClr val="tx1"/>
                </a:solidFill>
                <a:latin typeface="+mn-lt"/>
                <a:ea typeface="+mn-ea"/>
                <a:cs typeface="+mn-cs"/>
              </a:defRPr>
            </a:lvl3pPr>
            <a:lvl4pPr marL="2438339" lvl="3" indent="-507987" algn="l" defTabSz="914400" rtl="0" eaLnBrk="1" latinLnBrk="0" hangingPunct="1">
              <a:lnSpc>
                <a:spcPct val="90000"/>
              </a:lnSpc>
              <a:spcBef>
                <a:spcPts val="800"/>
              </a:spcBef>
              <a:spcAft>
                <a:spcPts val="0"/>
              </a:spcAft>
              <a:buSzPts val="2400"/>
              <a:buFont typeface="Arial" panose="020B0604020202020204" pitchFamily="34" charset="0"/>
              <a:buChar char="●"/>
              <a:defRPr sz="1800" kern="1200">
                <a:solidFill>
                  <a:schemeClr val="tx1"/>
                </a:solidFill>
                <a:latin typeface="+mn-lt"/>
                <a:ea typeface="+mn-ea"/>
                <a:cs typeface="+mn-cs"/>
              </a:defRPr>
            </a:lvl4pPr>
            <a:lvl5pPr marL="3047924" lvl="4" indent="-507987" algn="l" defTabSz="914400" rtl="0" eaLnBrk="1" latinLnBrk="0" hangingPunct="1">
              <a:lnSpc>
                <a:spcPct val="90000"/>
              </a:lnSpc>
              <a:spcBef>
                <a:spcPts val="800"/>
              </a:spcBef>
              <a:spcAft>
                <a:spcPts val="0"/>
              </a:spcAft>
              <a:buSzPts val="2400"/>
              <a:buFont typeface="Arial" panose="020B0604020202020204" pitchFamily="34" charset="0"/>
              <a:buChar char="○"/>
              <a:defRPr sz="1800" kern="1200">
                <a:solidFill>
                  <a:schemeClr val="tx1"/>
                </a:solidFill>
                <a:latin typeface="+mn-lt"/>
                <a:ea typeface="+mn-ea"/>
                <a:cs typeface="+mn-cs"/>
              </a:defRPr>
            </a:lvl5pPr>
            <a:lvl6pPr marL="3657509" lvl="5" indent="-507987" algn="l" defTabSz="914400" rtl="0" eaLnBrk="1" latinLnBrk="0" hangingPunct="1">
              <a:lnSpc>
                <a:spcPct val="90000"/>
              </a:lnSpc>
              <a:spcBef>
                <a:spcPts val="800"/>
              </a:spcBef>
              <a:spcAft>
                <a:spcPts val="0"/>
              </a:spcAft>
              <a:buSzPts val="2400"/>
              <a:buFont typeface="Arial" panose="020B0604020202020204" pitchFamily="34" charset="0"/>
              <a:buChar char="■"/>
              <a:defRPr sz="1800" kern="1200">
                <a:solidFill>
                  <a:schemeClr val="tx1"/>
                </a:solidFill>
                <a:latin typeface="+mn-lt"/>
                <a:ea typeface="+mn-ea"/>
                <a:cs typeface="+mn-cs"/>
              </a:defRPr>
            </a:lvl6pPr>
            <a:lvl7pPr marL="4267093" lvl="6" indent="-507987" algn="l" defTabSz="914400" rtl="0" eaLnBrk="1" latinLnBrk="0" hangingPunct="1">
              <a:lnSpc>
                <a:spcPct val="90000"/>
              </a:lnSpc>
              <a:spcBef>
                <a:spcPts val="800"/>
              </a:spcBef>
              <a:spcAft>
                <a:spcPts val="0"/>
              </a:spcAft>
              <a:buSzPts val="2400"/>
              <a:buFont typeface="Arial" panose="020B0604020202020204" pitchFamily="34" charset="0"/>
              <a:buChar char="●"/>
              <a:defRPr sz="1800" kern="1200">
                <a:solidFill>
                  <a:schemeClr val="tx1"/>
                </a:solidFill>
                <a:latin typeface="+mn-lt"/>
                <a:ea typeface="+mn-ea"/>
                <a:cs typeface="+mn-cs"/>
              </a:defRPr>
            </a:lvl7pPr>
            <a:lvl8pPr marL="4876678" lvl="7" indent="-507987" algn="l" defTabSz="914400" rtl="0" eaLnBrk="1" latinLnBrk="0" hangingPunct="1">
              <a:lnSpc>
                <a:spcPct val="90000"/>
              </a:lnSpc>
              <a:spcBef>
                <a:spcPts val="800"/>
              </a:spcBef>
              <a:spcAft>
                <a:spcPts val="0"/>
              </a:spcAft>
              <a:buSzPts val="2400"/>
              <a:buFont typeface="Arial" panose="020B0604020202020204" pitchFamily="34" charset="0"/>
              <a:buChar char="○"/>
              <a:defRPr sz="1800" kern="1200">
                <a:solidFill>
                  <a:schemeClr val="tx1"/>
                </a:solidFill>
                <a:latin typeface="+mn-lt"/>
                <a:ea typeface="+mn-ea"/>
                <a:cs typeface="+mn-cs"/>
              </a:defRPr>
            </a:lvl8pPr>
            <a:lvl9pPr marL="5486263" lvl="8" indent="-507987" algn="l" defTabSz="914400" rtl="0" eaLnBrk="1" latinLnBrk="0" hangingPunct="1">
              <a:lnSpc>
                <a:spcPct val="90000"/>
              </a:lnSpc>
              <a:spcBef>
                <a:spcPts val="800"/>
              </a:spcBef>
              <a:spcAft>
                <a:spcPts val="800"/>
              </a:spcAft>
              <a:buSzPts val="2400"/>
              <a:buFont typeface="Arial" panose="020B0604020202020204" pitchFamily="34" charset="0"/>
              <a:buChar char="■"/>
              <a:defRPr sz="1800" kern="1200">
                <a:solidFill>
                  <a:schemeClr val="tx1"/>
                </a:solidFill>
                <a:latin typeface="+mn-lt"/>
                <a:ea typeface="+mn-ea"/>
                <a:cs typeface="+mn-cs"/>
              </a:defRPr>
            </a:lvl9pPr>
          </a:lstStyle>
          <a:p>
            <a:r>
              <a:rPr lang="fr-FR" dirty="0"/>
              <a:t>06</a:t>
            </a:r>
          </a:p>
        </p:txBody>
      </p:sp>
      <p:sp>
        <p:nvSpPr>
          <p:cNvPr id="3" name="Espace réservé du texte 1">
            <a:extLst>
              <a:ext uri="{FF2B5EF4-FFF2-40B4-BE49-F238E27FC236}">
                <a16:creationId xmlns:a16="http://schemas.microsoft.com/office/drawing/2014/main" id="{F0B3A16F-975D-9AFF-6C81-64ACD7A12E3F}"/>
              </a:ext>
            </a:extLst>
          </p:cNvPr>
          <p:cNvSpPr txBox="1">
            <a:spLocks/>
          </p:cNvSpPr>
          <p:nvPr/>
        </p:nvSpPr>
        <p:spPr>
          <a:xfrm>
            <a:off x="5434647" y="5005771"/>
            <a:ext cx="5330518" cy="587857"/>
          </a:xfrm>
          <a:prstGeom prst="rect">
            <a:avLst/>
          </a:prstGeom>
        </p:spPr>
        <p:txBody>
          <a:bodyPr spcFirstLastPara="1" wrap="square" lIns="0" tIns="0" rIns="0" bIns="0" anchor="t" anchorCtr="0">
            <a:noAutofit/>
          </a:bodyPr>
          <a:lstStyle>
            <a:lvl1pPr marL="101598" marR="0" lvl="0" indent="0" algn="l" defTabSz="914400" rtl="0" eaLnBrk="1" fontAlgn="auto" latinLnBrk="0" hangingPunct="1">
              <a:lnSpc>
                <a:spcPct val="115000"/>
              </a:lnSpc>
              <a:spcBef>
                <a:spcPts val="0"/>
              </a:spcBef>
              <a:spcAft>
                <a:spcPts val="0"/>
              </a:spcAft>
              <a:buClr>
                <a:schemeClr val="tx1">
                  <a:lumMod val="50000"/>
                  <a:lumOff val="50000"/>
                </a:schemeClr>
              </a:buClr>
              <a:buSzPts val="2400"/>
              <a:buFont typeface="Inria Sans Light"/>
              <a:buNone/>
              <a:tabLst/>
              <a:defRPr sz="1800" b="1" kern="1200">
                <a:solidFill>
                  <a:schemeClr val="tx1">
                    <a:lumMod val="85000"/>
                    <a:lumOff val="15000"/>
                  </a:schemeClr>
                </a:solidFill>
                <a:latin typeface="Barlow"/>
                <a:ea typeface="+mn-ea"/>
                <a:cs typeface="+mn-cs"/>
              </a:defRPr>
            </a:lvl1pPr>
            <a:lvl2pPr marL="1219170" lvl="1" indent="-507987" algn="l" defTabSz="914400" rtl="0" eaLnBrk="1" latinLnBrk="0" hangingPunct="1">
              <a:lnSpc>
                <a:spcPct val="90000"/>
              </a:lnSpc>
              <a:spcBef>
                <a:spcPts val="800"/>
              </a:spcBef>
              <a:spcAft>
                <a:spcPts val="0"/>
              </a:spcAft>
              <a:buSzPts val="2400"/>
              <a:buFont typeface="Arial" panose="020B0604020202020204" pitchFamily="34" charset="0"/>
              <a:buChar char="▹"/>
              <a:defRPr sz="2400" kern="1200">
                <a:solidFill>
                  <a:schemeClr val="tx1"/>
                </a:solidFill>
                <a:latin typeface="+mn-lt"/>
                <a:ea typeface="+mn-ea"/>
                <a:cs typeface="+mn-cs"/>
              </a:defRPr>
            </a:lvl2pPr>
            <a:lvl3pPr marL="1828754" lvl="2" indent="-507987" algn="l" defTabSz="914400" rtl="0" eaLnBrk="1" latinLnBrk="0" hangingPunct="1">
              <a:lnSpc>
                <a:spcPct val="90000"/>
              </a:lnSpc>
              <a:spcBef>
                <a:spcPts val="800"/>
              </a:spcBef>
              <a:spcAft>
                <a:spcPts val="0"/>
              </a:spcAft>
              <a:buSzPts val="2400"/>
              <a:buFont typeface="Arial" panose="020B0604020202020204" pitchFamily="34" charset="0"/>
              <a:buChar char="■"/>
              <a:defRPr sz="2000" kern="1200">
                <a:solidFill>
                  <a:schemeClr val="tx1"/>
                </a:solidFill>
                <a:latin typeface="+mn-lt"/>
                <a:ea typeface="+mn-ea"/>
                <a:cs typeface="+mn-cs"/>
              </a:defRPr>
            </a:lvl3pPr>
            <a:lvl4pPr marL="2438339" lvl="3" indent="-507987" algn="l" defTabSz="914400" rtl="0" eaLnBrk="1" latinLnBrk="0" hangingPunct="1">
              <a:lnSpc>
                <a:spcPct val="90000"/>
              </a:lnSpc>
              <a:spcBef>
                <a:spcPts val="800"/>
              </a:spcBef>
              <a:spcAft>
                <a:spcPts val="0"/>
              </a:spcAft>
              <a:buSzPts val="2400"/>
              <a:buFont typeface="Arial" panose="020B0604020202020204" pitchFamily="34" charset="0"/>
              <a:buChar char="●"/>
              <a:defRPr sz="1800" kern="1200">
                <a:solidFill>
                  <a:schemeClr val="tx1"/>
                </a:solidFill>
                <a:latin typeface="+mn-lt"/>
                <a:ea typeface="+mn-ea"/>
                <a:cs typeface="+mn-cs"/>
              </a:defRPr>
            </a:lvl4pPr>
            <a:lvl5pPr marL="3047924" lvl="4" indent="-507987" algn="l" defTabSz="914400" rtl="0" eaLnBrk="1" latinLnBrk="0" hangingPunct="1">
              <a:lnSpc>
                <a:spcPct val="90000"/>
              </a:lnSpc>
              <a:spcBef>
                <a:spcPts val="800"/>
              </a:spcBef>
              <a:spcAft>
                <a:spcPts val="0"/>
              </a:spcAft>
              <a:buSzPts val="2400"/>
              <a:buFont typeface="Arial" panose="020B0604020202020204" pitchFamily="34" charset="0"/>
              <a:buChar char="○"/>
              <a:defRPr sz="1800" kern="1200">
                <a:solidFill>
                  <a:schemeClr val="tx1"/>
                </a:solidFill>
                <a:latin typeface="+mn-lt"/>
                <a:ea typeface="+mn-ea"/>
                <a:cs typeface="+mn-cs"/>
              </a:defRPr>
            </a:lvl5pPr>
            <a:lvl6pPr marL="3657509" lvl="5" indent="-507987" algn="l" defTabSz="914400" rtl="0" eaLnBrk="1" latinLnBrk="0" hangingPunct="1">
              <a:lnSpc>
                <a:spcPct val="90000"/>
              </a:lnSpc>
              <a:spcBef>
                <a:spcPts val="800"/>
              </a:spcBef>
              <a:spcAft>
                <a:spcPts val="0"/>
              </a:spcAft>
              <a:buSzPts val="2400"/>
              <a:buFont typeface="Arial" panose="020B0604020202020204" pitchFamily="34" charset="0"/>
              <a:buChar char="■"/>
              <a:defRPr sz="1800" kern="1200">
                <a:solidFill>
                  <a:schemeClr val="tx1"/>
                </a:solidFill>
                <a:latin typeface="+mn-lt"/>
                <a:ea typeface="+mn-ea"/>
                <a:cs typeface="+mn-cs"/>
              </a:defRPr>
            </a:lvl6pPr>
            <a:lvl7pPr marL="4267093" lvl="6" indent="-507987" algn="l" defTabSz="914400" rtl="0" eaLnBrk="1" latinLnBrk="0" hangingPunct="1">
              <a:lnSpc>
                <a:spcPct val="90000"/>
              </a:lnSpc>
              <a:spcBef>
                <a:spcPts val="800"/>
              </a:spcBef>
              <a:spcAft>
                <a:spcPts val="0"/>
              </a:spcAft>
              <a:buSzPts val="2400"/>
              <a:buFont typeface="Arial" panose="020B0604020202020204" pitchFamily="34" charset="0"/>
              <a:buChar char="●"/>
              <a:defRPr sz="1800" kern="1200">
                <a:solidFill>
                  <a:schemeClr val="tx1"/>
                </a:solidFill>
                <a:latin typeface="+mn-lt"/>
                <a:ea typeface="+mn-ea"/>
                <a:cs typeface="+mn-cs"/>
              </a:defRPr>
            </a:lvl7pPr>
            <a:lvl8pPr marL="4876678" lvl="7" indent="-507987" algn="l" defTabSz="914400" rtl="0" eaLnBrk="1" latinLnBrk="0" hangingPunct="1">
              <a:lnSpc>
                <a:spcPct val="90000"/>
              </a:lnSpc>
              <a:spcBef>
                <a:spcPts val="800"/>
              </a:spcBef>
              <a:spcAft>
                <a:spcPts val="0"/>
              </a:spcAft>
              <a:buSzPts val="2400"/>
              <a:buFont typeface="Arial" panose="020B0604020202020204" pitchFamily="34" charset="0"/>
              <a:buChar char="○"/>
              <a:defRPr sz="1800" kern="1200">
                <a:solidFill>
                  <a:schemeClr val="tx1"/>
                </a:solidFill>
                <a:latin typeface="+mn-lt"/>
                <a:ea typeface="+mn-ea"/>
                <a:cs typeface="+mn-cs"/>
              </a:defRPr>
            </a:lvl8pPr>
            <a:lvl9pPr marL="5486263" lvl="8" indent="-507987" algn="l" defTabSz="914400" rtl="0" eaLnBrk="1" latinLnBrk="0" hangingPunct="1">
              <a:lnSpc>
                <a:spcPct val="90000"/>
              </a:lnSpc>
              <a:spcBef>
                <a:spcPts val="800"/>
              </a:spcBef>
              <a:spcAft>
                <a:spcPts val="800"/>
              </a:spcAft>
              <a:buSzPts val="2400"/>
              <a:buFont typeface="Arial" panose="020B0604020202020204" pitchFamily="34" charset="0"/>
              <a:buChar char="■"/>
              <a:defRPr sz="1800" kern="1200">
                <a:solidFill>
                  <a:schemeClr val="tx1"/>
                </a:solidFill>
                <a:latin typeface="+mn-lt"/>
                <a:ea typeface="+mn-ea"/>
                <a:cs typeface="+mn-cs"/>
              </a:defRPr>
            </a:lvl9pPr>
          </a:lstStyle>
          <a:p>
            <a:r>
              <a:rPr lang="fr-FR" dirty="0"/>
              <a:t>Plan Emploi France Judo</a:t>
            </a:r>
            <a:endParaRPr lang="fr-FR" i="1" dirty="0">
              <a:solidFill>
                <a:srgbClr val="FF0000"/>
              </a:solidFill>
            </a:endParaRPr>
          </a:p>
          <a:p>
            <a:endParaRPr lang="fr-FR" dirty="0"/>
          </a:p>
        </p:txBody>
      </p:sp>
    </p:spTree>
    <p:extLst>
      <p:ext uri="{BB962C8B-B14F-4D97-AF65-F5344CB8AC3E}">
        <p14:creationId xmlns:p14="http://schemas.microsoft.com/office/powerpoint/2010/main" val="15168771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5AB25890-5D2B-8A4F-90E1-E25E94E888E5}"/>
              </a:ext>
            </a:extLst>
          </p:cNvPr>
          <p:cNvSpPr>
            <a:spLocks noGrp="1"/>
          </p:cNvSpPr>
          <p:nvPr>
            <p:ph type="title"/>
          </p:nvPr>
        </p:nvSpPr>
        <p:spPr>
          <a:xfrm>
            <a:off x="2685763" y="2483987"/>
            <a:ext cx="8145008" cy="530945"/>
          </a:xfrm>
        </p:spPr>
        <p:txBody>
          <a:bodyPr/>
          <a:lstStyle/>
          <a:p>
            <a:r>
              <a:rPr lang="fr-FR" dirty="0"/>
              <a:t>Lutte contre </a:t>
            </a:r>
            <a:br>
              <a:rPr lang="fr-FR" dirty="0"/>
            </a:br>
            <a:r>
              <a:rPr lang="fr-FR" dirty="0"/>
              <a:t>les dérives</a:t>
            </a:r>
            <a:br>
              <a:rPr lang="fr-FR" dirty="0"/>
            </a:br>
            <a:r>
              <a:rPr lang="fr-FR" dirty="0"/>
              <a:t>Modules FOAD </a:t>
            </a:r>
          </a:p>
        </p:txBody>
      </p:sp>
      <p:sp>
        <p:nvSpPr>
          <p:cNvPr id="9" name="Espace réservé du texte 8">
            <a:extLst>
              <a:ext uri="{FF2B5EF4-FFF2-40B4-BE49-F238E27FC236}">
                <a16:creationId xmlns:a16="http://schemas.microsoft.com/office/drawing/2014/main" id="{CA8836AB-B424-7D41-B244-C8A9617743DB}"/>
              </a:ext>
            </a:extLst>
          </p:cNvPr>
          <p:cNvSpPr>
            <a:spLocks noGrp="1"/>
          </p:cNvSpPr>
          <p:nvPr>
            <p:ph type="body" sz="quarter" idx="10"/>
          </p:nvPr>
        </p:nvSpPr>
        <p:spPr>
          <a:prstGeom prst="rect">
            <a:avLst/>
          </a:prstGeom>
        </p:spPr>
        <p:txBody>
          <a:bodyPr/>
          <a:lstStyle/>
          <a:p>
            <a:r>
              <a:rPr lang="fr-FR" dirty="0"/>
              <a:t>1</a:t>
            </a:r>
          </a:p>
        </p:txBody>
      </p:sp>
    </p:spTree>
    <p:extLst>
      <p:ext uri="{BB962C8B-B14F-4D97-AF65-F5344CB8AC3E}">
        <p14:creationId xmlns:p14="http://schemas.microsoft.com/office/powerpoint/2010/main" val="16172815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88D8815-1B88-49CE-A8D4-493301311559}"/>
              </a:ext>
            </a:extLst>
          </p:cNvPr>
          <p:cNvSpPr>
            <a:spLocks noGrp="1"/>
          </p:cNvSpPr>
          <p:nvPr>
            <p:ph type="title"/>
          </p:nvPr>
        </p:nvSpPr>
        <p:spPr/>
        <p:txBody>
          <a:bodyPr/>
          <a:lstStyle/>
          <a:p>
            <a:r>
              <a:rPr lang="fr-FR" dirty="0"/>
              <a:t>Deux modules obligatoires pour la rentrée  </a:t>
            </a:r>
          </a:p>
        </p:txBody>
      </p:sp>
      <p:sp>
        <p:nvSpPr>
          <p:cNvPr id="3" name="Espace réservé du texte 2">
            <a:extLst>
              <a:ext uri="{FF2B5EF4-FFF2-40B4-BE49-F238E27FC236}">
                <a16:creationId xmlns:a16="http://schemas.microsoft.com/office/drawing/2014/main" id="{A6981134-79F2-4F1B-B9B0-7A097FBC5689}"/>
              </a:ext>
            </a:extLst>
          </p:cNvPr>
          <p:cNvSpPr>
            <a:spLocks noGrp="1"/>
          </p:cNvSpPr>
          <p:nvPr>
            <p:ph type="body" idx="1"/>
          </p:nvPr>
        </p:nvSpPr>
        <p:spPr>
          <a:xfrm>
            <a:off x="533919" y="1516448"/>
            <a:ext cx="11134620" cy="5082760"/>
          </a:xfrm>
        </p:spPr>
        <p:txBody>
          <a:bodyPr/>
          <a:lstStyle/>
          <a:p>
            <a:pPr marL="101598" indent="0">
              <a:buNone/>
            </a:pPr>
            <a:endParaRPr lang="fr-FR" dirty="0"/>
          </a:p>
          <a:p>
            <a:pPr>
              <a:buFont typeface="Arial" panose="020B0604020202020204" pitchFamily="34" charset="0"/>
              <a:buChar char="•"/>
            </a:pPr>
            <a:endParaRPr lang="fr-FR" dirty="0"/>
          </a:p>
          <a:p>
            <a:pPr>
              <a:buFont typeface="Arial" panose="020B0604020202020204" pitchFamily="34" charset="0"/>
              <a:buChar char="•"/>
            </a:pPr>
            <a:r>
              <a:rPr lang="fr-FR" dirty="0"/>
              <a:t>La lutte contre les violences et les dérives de comportements est une </a:t>
            </a:r>
            <a:r>
              <a:rPr lang="fr-FR" b="1" dirty="0"/>
              <a:t>priorité nationale </a:t>
            </a:r>
            <a:r>
              <a:rPr lang="fr-FR" dirty="0"/>
              <a:t>et une </a:t>
            </a:r>
            <a:r>
              <a:rPr lang="fr-FR" b="1" dirty="0"/>
              <a:t>obligation </a:t>
            </a:r>
            <a:r>
              <a:rPr lang="fr-FR" dirty="0"/>
              <a:t>au sein des fédérations et des clubs pour les </a:t>
            </a:r>
            <a:r>
              <a:rPr lang="fr-FR" b="1" dirty="0"/>
              <a:t>dirigeants et enseignants.</a:t>
            </a:r>
          </a:p>
          <a:p>
            <a:pPr marL="101598" indent="0">
              <a:buNone/>
            </a:pPr>
            <a:endParaRPr lang="fr-FR" dirty="0"/>
          </a:p>
          <a:p>
            <a:pPr>
              <a:buFont typeface="Arial" panose="020B0604020202020204" pitchFamily="34" charset="0"/>
              <a:buChar char="•"/>
            </a:pPr>
            <a:r>
              <a:rPr lang="fr-FR" b="1" dirty="0"/>
              <a:t>Deux modules en formation à distance simples d’accès et financés par l’OPCO :</a:t>
            </a:r>
          </a:p>
          <a:p>
            <a:pPr marL="1054082" lvl="2" indent="-342900">
              <a:spcBef>
                <a:spcPts val="0"/>
              </a:spcBef>
              <a:buClr>
                <a:schemeClr val="tx1">
                  <a:lumMod val="50000"/>
                  <a:lumOff val="50000"/>
                </a:schemeClr>
              </a:buClr>
              <a:buFont typeface="Wingdings" panose="05000000000000000000" pitchFamily="2" charset="2"/>
              <a:buChar char="ü"/>
            </a:pPr>
            <a:r>
              <a:rPr lang="fr-FR" dirty="0">
                <a:solidFill>
                  <a:schemeClr val="tx1">
                    <a:lumMod val="85000"/>
                    <a:lumOff val="15000"/>
                  </a:schemeClr>
                </a:solidFill>
                <a:latin typeface="Barlow"/>
              </a:rPr>
              <a:t>Ethique et déontologie</a:t>
            </a:r>
          </a:p>
          <a:p>
            <a:pPr marL="1054082" lvl="2" indent="-342900">
              <a:spcBef>
                <a:spcPts val="0"/>
              </a:spcBef>
              <a:buClr>
                <a:schemeClr val="tx1">
                  <a:lumMod val="50000"/>
                  <a:lumOff val="50000"/>
                </a:schemeClr>
              </a:buClr>
              <a:buFont typeface="Wingdings" panose="05000000000000000000" pitchFamily="2" charset="2"/>
              <a:buChar char="ü"/>
            </a:pPr>
            <a:r>
              <a:rPr lang="fr-FR" dirty="0">
                <a:solidFill>
                  <a:schemeClr val="tx1">
                    <a:lumMod val="85000"/>
                    <a:lumOff val="15000"/>
                  </a:schemeClr>
                </a:solidFill>
                <a:latin typeface="Barlow"/>
              </a:rPr>
              <a:t>Lutte contre les violences</a:t>
            </a:r>
          </a:p>
          <a:p>
            <a:pPr>
              <a:buFont typeface="Arial" panose="020B0604020202020204" pitchFamily="34" charset="0"/>
              <a:buChar char="•"/>
            </a:pPr>
            <a:endParaRPr lang="fr-FR" dirty="0"/>
          </a:p>
          <a:p>
            <a:pPr>
              <a:buFont typeface="Arial" panose="020B0604020202020204" pitchFamily="34" charset="0"/>
              <a:buChar char="•"/>
            </a:pPr>
            <a:r>
              <a:rPr lang="fr-FR" dirty="0"/>
              <a:t>Ces modules sont intégrés dès la rentrée 2023 à toutes les formations initiales  d’enseignants.</a:t>
            </a:r>
          </a:p>
          <a:p>
            <a:pPr>
              <a:buFont typeface="Arial" panose="020B0604020202020204" pitchFamily="34" charset="0"/>
              <a:buChar char="•"/>
            </a:pPr>
            <a:endParaRPr lang="fr-FR" dirty="0"/>
          </a:p>
          <a:p>
            <a:pPr>
              <a:buFont typeface="Arial" panose="020B0604020202020204" pitchFamily="34" charset="0"/>
              <a:buChar char="•"/>
            </a:pPr>
            <a:r>
              <a:rPr lang="fr-FR" dirty="0"/>
              <a:t>Les </a:t>
            </a:r>
            <a:r>
              <a:rPr lang="fr-FR" b="1" dirty="0"/>
              <a:t>accompagnants en compétition </a:t>
            </a:r>
            <a:r>
              <a:rPr lang="fr-FR" dirty="0"/>
              <a:t>devront avoir validé ces modules dès la rentrée</a:t>
            </a:r>
          </a:p>
          <a:p>
            <a:pPr>
              <a:buFont typeface="Arial" panose="020B0604020202020204" pitchFamily="34" charset="0"/>
              <a:buChar char="•"/>
            </a:pPr>
            <a:endParaRPr lang="fr-FR" dirty="0"/>
          </a:p>
          <a:p>
            <a:pPr>
              <a:buFont typeface="Arial" panose="020B0604020202020204" pitchFamily="34" charset="0"/>
              <a:buChar char="•"/>
            </a:pPr>
            <a:r>
              <a:rPr lang="fr-FR" dirty="0"/>
              <a:t>Les démarches de financement sont simples et rapides, les clubs peuvent contacter leur RAF ou le service formation pour être accompagnés.</a:t>
            </a:r>
          </a:p>
          <a:p>
            <a:pPr marL="101598" indent="0">
              <a:buNone/>
            </a:pPr>
            <a:endParaRPr lang="fr-FR" dirty="0"/>
          </a:p>
          <a:p>
            <a:pPr marL="101598" indent="0" algn="ctr">
              <a:buNone/>
            </a:pPr>
            <a:r>
              <a:rPr lang="fr-FR" b="1" u="sng" dirty="0">
                <a:solidFill>
                  <a:srgbClr val="090095"/>
                </a:solidFill>
                <a:cs typeface="Calibri" panose="020F0502020204030204" pitchFamily="34" charset="0"/>
              </a:rPr>
              <a:t>Inscriptions sur dojoacademy.fr</a:t>
            </a:r>
          </a:p>
          <a:p>
            <a:pPr marL="101598" indent="0" algn="ctr">
              <a:buNone/>
            </a:pPr>
            <a:r>
              <a:rPr lang="fr-FR" b="1" dirty="0">
                <a:solidFill>
                  <a:srgbClr val="090095"/>
                </a:solidFill>
                <a:cs typeface="Calibri" panose="020F0502020204030204" pitchFamily="34" charset="0"/>
              </a:rPr>
              <a:t>Contact : Virginie </a:t>
            </a:r>
            <a:r>
              <a:rPr lang="fr-FR" b="1" dirty="0" err="1">
                <a:solidFill>
                  <a:srgbClr val="090095"/>
                </a:solidFill>
                <a:cs typeface="Calibri" panose="020F0502020204030204" pitchFamily="34" charset="0"/>
              </a:rPr>
              <a:t>Amaté</a:t>
            </a:r>
            <a:r>
              <a:rPr lang="fr-FR" b="1" dirty="0">
                <a:solidFill>
                  <a:srgbClr val="090095"/>
                </a:solidFill>
                <a:cs typeface="Calibri" panose="020F0502020204030204" pitchFamily="34" charset="0"/>
              </a:rPr>
              <a:t> – Service Formation – formation@ffjudo.com</a:t>
            </a:r>
          </a:p>
          <a:p>
            <a:pPr marL="101598" indent="0">
              <a:buNone/>
            </a:pPr>
            <a:r>
              <a:rPr lang="fr-FR" dirty="0"/>
              <a:t> </a:t>
            </a:r>
          </a:p>
          <a:p>
            <a:pPr marL="101598" indent="0">
              <a:buNone/>
            </a:pPr>
            <a:endParaRPr lang="fr-FR" dirty="0"/>
          </a:p>
          <a:p>
            <a:pPr>
              <a:buFont typeface="Arial" panose="020B0604020202020204" pitchFamily="34" charset="0"/>
              <a:buChar char="•"/>
            </a:pPr>
            <a:endParaRPr lang="fr-FR" dirty="0"/>
          </a:p>
          <a:p>
            <a:pPr>
              <a:buFont typeface="Arial" panose="020B0604020202020204" pitchFamily="34" charset="0"/>
              <a:buChar char="•"/>
            </a:pPr>
            <a:endParaRPr lang="fr-FR" dirty="0"/>
          </a:p>
        </p:txBody>
      </p:sp>
      <p:sp>
        <p:nvSpPr>
          <p:cNvPr id="4" name="Espace réservé du texte 3"/>
          <p:cNvSpPr>
            <a:spLocks noGrp="1"/>
          </p:cNvSpPr>
          <p:nvPr>
            <p:ph type="body" sz="quarter" idx="15"/>
          </p:nvPr>
        </p:nvSpPr>
        <p:spPr/>
        <p:txBody>
          <a:bodyPr>
            <a:normAutofit fontScale="70000" lnSpcReduction="20000"/>
          </a:bodyPr>
          <a:lstStyle/>
          <a:p>
            <a:r>
              <a:rPr lang="fr-FR" dirty="0"/>
              <a:t>SNR 2023 - Formation</a:t>
            </a:r>
          </a:p>
        </p:txBody>
      </p:sp>
    </p:spTree>
    <p:extLst>
      <p:ext uri="{BB962C8B-B14F-4D97-AF65-F5344CB8AC3E}">
        <p14:creationId xmlns:p14="http://schemas.microsoft.com/office/powerpoint/2010/main" val="18513070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Espace réservé pour une image  22" descr="Une image contenant sport, compétition sportive&#10;&#10;Description générée automatiquement">
            <a:extLst>
              <a:ext uri="{FF2B5EF4-FFF2-40B4-BE49-F238E27FC236}">
                <a16:creationId xmlns:a16="http://schemas.microsoft.com/office/drawing/2014/main" id="{585827D3-ABE0-CDE2-BC57-4E8A98EAB977}"/>
              </a:ext>
            </a:extLst>
          </p:cNvPr>
          <p:cNvPicPr>
            <a:picLocks noGrp="1" noChangeAspect="1"/>
          </p:cNvPicPr>
          <p:nvPr>
            <p:ph type="pic" sz="quarter" idx="12"/>
          </p:nvPr>
        </p:nvPicPr>
        <p:blipFill>
          <a:blip r:embed="rId2" cstate="print">
            <a:extLst>
              <a:ext uri="{28A0092B-C50C-407E-A947-70E740481C1C}">
                <a14:useLocalDpi xmlns:a14="http://schemas.microsoft.com/office/drawing/2010/main" val="0"/>
              </a:ext>
            </a:extLst>
          </a:blip>
          <a:srcRect l="83" r="83"/>
          <a:stretch>
            <a:fillRect/>
          </a:stretch>
        </p:blipFill>
        <p:spPr>
          <a:xfrm>
            <a:off x="0" y="2036624"/>
            <a:ext cx="5675086" cy="3789386"/>
          </a:xfrm>
        </p:spPr>
      </p:pic>
      <p:sp>
        <p:nvSpPr>
          <p:cNvPr id="21" name="Espace réservé du texte 20">
            <a:extLst>
              <a:ext uri="{FF2B5EF4-FFF2-40B4-BE49-F238E27FC236}">
                <a16:creationId xmlns:a16="http://schemas.microsoft.com/office/drawing/2014/main" id="{036E4818-53AB-D233-2C24-56FACCFA6FB8}"/>
              </a:ext>
            </a:extLst>
          </p:cNvPr>
          <p:cNvSpPr>
            <a:spLocks noGrp="1"/>
          </p:cNvSpPr>
          <p:nvPr>
            <p:ph type="body" sz="quarter" idx="19"/>
          </p:nvPr>
        </p:nvSpPr>
        <p:spPr>
          <a:xfrm>
            <a:off x="5181711" y="1240749"/>
            <a:ext cx="6626650" cy="559920"/>
          </a:xfrm>
        </p:spPr>
        <p:txBody>
          <a:bodyPr>
            <a:normAutofit fontScale="70000" lnSpcReduction="20000"/>
          </a:bodyPr>
          <a:lstStyle/>
          <a:p>
            <a:r>
              <a:rPr lang="en-US" dirty="0"/>
              <a:t>MODULE 2 FORMATION : LUTTE CONTRE LES VIOLENCES</a:t>
            </a:r>
          </a:p>
        </p:txBody>
      </p:sp>
      <p:sp>
        <p:nvSpPr>
          <p:cNvPr id="36" name="Rectangle: Rounded Corners 35">
            <a:extLst>
              <a:ext uri="{FF2B5EF4-FFF2-40B4-BE49-F238E27FC236}">
                <a16:creationId xmlns:a16="http://schemas.microsoft.com/office/drawing/2014/main" id="{D752ADA4-1470-4CE2-B28C-96022424541B}"/>
              </a:ext>
            </a:extLst>
          </p:cNvPr>
          <p:cNvSpPr/>
          <p:nvPr/>
        </p:nvSpPr>
        <p:spPr>
          <a:xfrm>
            <a:off x="4925604" y="2832588"/>
            <a:ext cx="2116183" cy="1613163"/>
          </a:xfrm>
          <a:prstGeom prst="roundRect">
            <a:avLst>
              <a:gd name="adj" fmla="val 6281"/>
            </a:avLst>
          </a:prstGeom>
          <a:gradFill flip="none" rotWithShape="1">
            <a:gsLst>
              <a:gs pos="0">
                <a:srgbClr val="0A0096"/>
              </a:gs>
              <a:gs pos="100000">
                <a:schemeClr val="tx1"/>
              </a:gs>
            </a:gsLst>
            <a:path path="circle">
              <a:fillToRect l="100000" t="100000"/>
            </a:path>
            <a:tileRect r="-100000" b="-100000"/>
          </a:gradFill>
          <a:ln>
            <a:noFill/>
          </a:ln>
          <a:effectLst>
            <a:outerShdw blurRad="228600" dist="114300" dir="2700000" algn="tl"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lt1"/>
              </a:solidFill>
            </a:endParaRPr>
          </a:p>
        </p:txBody>
      </p:sp>
      <p:sp>
        <p:nvSpPr>
          <p:cNvPr id="54" name="Rectangle: Rounded Corners 53">
            <a:extLst>
              <a:ext uri="{FF2B5EF4-FFF2-40B4-BE49-F238E27FC236}">
                <a16:creationId xmlns:a16="http://schemas.microsoft.com/office/drawing/2014/main" id="{A529A4B6-DB4B-4645-8E32-2EEC85778EB9}"/>
              </a:ext>
            </a:extLst>
          </p:cNvPr>
          <p:cNvSpPr/>
          <p:nvPr/>
        </p:nvSpPr>
        <p:spPr>
          <a:xfrm>
            <a:off x="7181304" y="2809603"/>
            <a:ext cx="2116183" cy="1613163"/>
          </a:xfrm>
          <a:prstGeom prst="roundRect">
            <a:avLst>
              <a:gd name="adj" fmla="val 6281"/>
            </a:avLst>
          </a:prstGeom>
          <a:gradFill flip="none" rotWithShape="1">
            <a:gsLst>
              <a:gs pos="0">
                <a:srgbClr val="0A0096"/>
              </a:gs>
              <a:gs pos="100000">
                <a:schemeClr val="tx1"/>
              </a:gs>
            </a:gsLst>
            <a:path path="circle">
              <a:fillToRect l="100000" t="100000"/>
            </a:path>
            <a:tileRect r="-100000" b="-100000"/>
          </a:gradFill>
          <a:ln>
            <a:noFill/>
          </a:ln>
          <a:effectLst>
            <a:outerShdw blurRad="228600" dist="114300" dir="2700000" algn="tl"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lt1"/>
              </a:solidFill>
            </a:endParaRPr>
          </a:p>
        </p:txBody>
      </p:sp>
      <p:sp>
        <p:nvSpPr>
          <p:cNvPr id="56" name="TextBox 55">
            <a:hlinkClick r:id="rId3"/>
            <a:extLst>
              <a:ext uri="{FF2B5EF4-FFF2-40B4-BE49-F238E27FC236}">
                <a16:creationId xmlns:a16="http://schemas.microsoft.com/office/drawing/2014/main" id="{BA373A80-8BB4-4B52-B73F-CB9FBE9E3DAB}"/>
              </a:ext>
            </a:extLst>
          </p:cNvPr>
          <p:cNvSpPr txBox="1"/>
          <p:nvPr/>
        </p:nvSpPr>
        <p:spPr>
          <a:xfrm>
            <a:off x="4925604" y="3734925"/>
            <a:ext cx="2116182" cy="430887"/>
          </a:xfrm>
          <a:prstGeom prst="rect">
            <a:avLst/>
          </a:prstGeom>
          <a:noFill/>
          <a:ln>
            <a:noFill/>
          </a:ln>
        </p:spPr>
        <p:txBody>
          <a:bodyPr wrap="square" lIns="91440" tIns="45720" rIns="91440" bIns="45720" rtlCol="0" anchor="t">
            <a:spAutoFit/>
          </a:bodyPr>
          <a:lstStyle/>
          <a:p>
            <a:pPr algn="ctr"/>
            <a:r>
              <a:rPr lang="en-US" sz="1100" dirty="0">
                <a:solidFill>
                  <a:schemeClr val="bg1"/>
                </a:solidFill>
                <a:latin typeface="Montserrat" panose="00000500000000000000" pitchFamily="2" charset="0"/>
                <a:cs typeface="Archivo SemiBold" pitchFamily="2" charset="0"/>
              </a:rPr>
              <a:t>TEASER VIDEOS</a:t>
            </a:r>
          </a:p>
          <a:p>
            <a:pPr algn="ctr"/>
            <a:r>
              <a:rPr lang="en-US" sz="1100" dirty="0">
                <a:solidFill>
                  <a:schemeClr val="bg1"/>
                </a:solidFill>
                <a:latin typeface="Montserrat"/>
                <a:cs typeface="Archivo SemiBold" pitchFamily="2" charset="0"/>
              </a:rPr>
              <a:t>“</a:t>
            </a:r>
            <a:r>
              <a:rPr lang="en-US" sz="1100" dirty="0" err="1">
                <a:solidFill>
                  <a:schemeClr val="bg1"/>
                </a:solidFill>
                <a:latin typeface="Montserrat"/>
                <a:cs typeface="Archivo SemiBold" pitchFamily="2" charset="0"/>
              </a:rPr>
              <a:t>cliquer</a:t>
            </a:r>
            <a:r>
              <a:rPr lang="en-US" sz="1100" dirty="0">
                <a:solidFill>
                  <a:schemeClr val="bg1"/>
                </a:solidFill>
                <a:latin typeface="Montserrat"/>
                <a:cs typeface="Archivo SemiBold" pitchFamily="2" charset="0"/>
              </a:rPr>
              <a:t>  </a:t>
            </a:r>
            <a:r>
              <a:rPr lang="en-US" sz="1100" dirty="0" err="1">
                <a:solidFill>
                  <a:schemeClr val="bg1"/>
                </a:solidFill>
                <a:latin typeface="Montserrat"/>
                <a:cs typeface="Archivo SemiBold" pitchFamily="2" charset="0"/>
              </a:rPr>
              <a:t>ici</a:t>
            </a:r>
            <a:r>
              <a:rPr lang="en-US" sz="1100" dirty="0">
                <a:solidFill>
                  <a:schemeClr val="bg1"/>
                </a:solidFill>
                <a:latin typeface="Montserrat"/>
                <a:cs typeface="Archivo SemiBold" pitchFamily="2" charset="0"/>
              </a:rPr>
              <a:t>”</a:t>
            </a:r>
            <a:endParaRPr lang="en-US" dirty="0">
              <a:solidFill>
                <a:schemeClr val="bg1"/>
              </a:solidFill>
              <a:cs typeface="Calibri"/>
            </a:endParaRPr>
          </a:p>
        </p:txBody>
      </p:sp>
      <p:sp>
        <p:nvSpPr>
          <p:cNvPr id="5" name="TextBox 7">
            <a:extLst>
              <a:ext uri="{FF2B5EF4-FFF2-40B4-BE49-F238E27FC236}">
                <a16:creationId xmlns:a16="http://schemas.microsoft.com/office/drawing/2014/main" id="{75F1CC8F-B39B-8195-B709-29C3A33359CC}"/>
              </a:ext>
            </a:extLst>
          </p:cNvPr>
          <p:cNvSpPr txBox="1"/>
          <p:nvPr/>
        </p:nvSpPr>
        <p:spPr>
          <a:xfrm>
            <a:off x="5782270" y="3106055"/>
            <a:ext cx="1312267" cy="307777"/>
          </a:xfrm>
          <a:prstGeom prst="rect">
            <a:avLst/>
          </a:prstGeom>
          <a:noFill/>
          <a:ln>
            <a:noFill/>
          </a:ln>
        </p:spPr>
        <p:txBody>
          <a:bodyPr wrap="square" rtlCol="0">
            <a:spAutoFit/>
          </a:bodyPr>
          <a:lstStyle/>
          <a:p>
            <a:r>
              <a:rPr lang="en-US" sz="1400" b="1" dirty="0">
                <a:solidFill>
                  <a:schemeClr val="bg1"/>
                </a:solidFill>
                <a:latin typeface="Montserrat" panose="00000500000000000000" pitchFamily="2" charset="0"/>
                <a:cs typeface="Archivo SemiBold" pitchFamily="2" charset="0"/>
              </a:rPr>
              <a:t>DIFFUSION</a:t>
            </a:r>
          </a:p>
        </p:txBody>
      </p:sp>
      <p:sp>
        <p:nvSpPr>
          <p:cNvPr id="6" name="Ellipse 5">
            <a:extLst>
              <a:ext uri="{FF2B5EF4-FFF2-40B4-BE49-F238E27FC236}">
                <a16:creationId xmlns:a16="http://schemas.microsoft.com/office/drawing/2014/main" id="{84D3166E-AA9F-0059-FC5D-4558880CEDBC}"/>
              </a:ext>
            </a:extLst>
          </p:cNvPr>
          <p:cNvSpPr/>
          <p:nvPr/>
        </p:nvSpPr>
        <p:spPr>
          <a:xfrm>
            <a:off x="5105869" y="3016492"/>
            <a:ext cx="464084" cy="464084"/>
          </a:xfrm>
          <a:prstGeom prst="ellipse">
            <a:avLst/>
          </a:prstGeom>
          <a:solidFill>
            <a:schemeClr val="bg1"/>
          </a:solidFill>
          <a:ln w="190500">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7">
            <a:extLst>
              <a:ext uri="{FF2B5EF4-FFF2-40B4-BE49-F238E27FC236}">
                <a16:creationId xmlns:a16="http://schemas.microsoft.com/office/drawing/2014/main" id="{DD19DDAD-80B9-9DD3-93E7-ABD5B8960B0C}"/>
              </a:ext>
            </a:extLst>
          </p:cNvPr>
          <p:cNvSpPr txBox="1"/>
          <p:nvPr/>
        </p:nvSpPr>
        <p:spPr>
          <a:xfrm>
            <a:off x="7913469" y="3102917"/>
            <a:ext cx="1163135" cy="523220"/>
          </a:xfrm>
          <a:prstGeom prst="rect">
            <a:avLst/>
          </a:prstGeom>
          <a:noFill/>
          <a:ln>
            <a:noFill/>
          </a:ln>
        </p:spPr>
        <p:txBody>
          <a:bodyPr wrap="square" rtlCol="0">
            <a:spAutoFit/>
          </a:bodyPr>
          <a:lstStyle/>
          <a:p>
            <a:r>
              <a:rPr lang="en-US" sz="1400" b="1" dirty="0">
                <a:solidFill>
                  <a:schemeClr val="bg1"/>
                </a:solidFill>
                <a:latin typeface="Montserrat" panose="00000500000000000000" pitchFamily="2" charset="0"/>
                <a:cs typeface="Archivo SemiBold" pitchFamily="2" charset="0"/>
              </a:rPr>
              <a:t>MISE EN OEUVRE</a:t>
            </a:r>
          </a:p>
        </p:txBody>
      </p:sp>
      <p:sp>
        <p:nvSpPr>
          <p:cNvPr id="11" name="Ellipse 10">
            <a:extLst>
              <a:ext uri="{FF2B5EF4-FFF2-40B4-BE49-F238E27FC236}">
                <a16:creationId xmlns:a16="http://schemas.microsoft.com/office/drawing/2014/main" id="{CBCE1D57-A00F-6A15-AD4B-8A16FF1BB8EA}"/>
              </a:ext>
            </a:extLst>
          </p:cNvPr>
          <p:cNvSpPr/>
          <p:nvPr/>
        </p:nvSpPr>
        <p:spPr>
          <a:xfrm>
            <a:off x="7362618" y="3095557"/>
            <a:ext cx="464084" cy="464084"/>
          </a:xfrm>
          <a:prstGeom prst="ellipse">
            <a:avLst/>
          </a:prstGeom>
          <a:solidFill>
            <a:schemeClr val="bg1"/>
          </a:solidFill>
          <a:ln w="190500">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que 6" descr="Calendrier journalier avec un remplissage uni">
            <a:extLst>
              <a:ext uri="{FF2B5EF4-FFF2-40B4-BE49-F238E27FC236}">
                <a16:creationId xmlns:a16="http://schemas.microsoft.com/office/drawing/2014/main" id="{15E8DBD6-0D4F-1698-8A10-090E8749EABB}"/>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449553" y="3162757"/>
            <a:ext cx="290213" cy="290213"/>
          </a:xfrm>
          <a:prstGeom prst="rect">
            <a:avLst/>
          </a:prstGeom>
        </p:spPr>
      </p:pic>
      <p:pic>
        <p:nvPicPr>
          <p:cNvPr id="2" name="Espace réservé pour une image  5" descr="Présentation avec multimédia avec un remplissage uni">
            <a:extLst>
              <a:ext uri="{FF2B5EF4-FFF2-40B4-BE49-F238E27FC236}">
                <a16:creationId xmlns:a16="http://schemas.microsoft.com/office/drawing/2014/main" id="{F3EADD80-04B5-2E39-E1C7-13BB7025BE04}"/>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t="15469" b="15469"/>
          <a:stretch>
            <a:fillRect/>
          </a:stretch>
        </p:blipFill>
        <p:spPr>
          <a:xfrm>
            <a:off x="5151057" y="3121429"/>
            <a:ext cx="363562" cy="251075"/>
          </a:xfrm>
          <a:prstGeom prst="rect">
            <a:avLst/>
          </a:prstGeom>
        </p:spPr>
      </p:pic>
      <p:sp>
        <p:nvSpPr>
          <p:cNvPr id="3" name="Rectangle: Rounded Corners 53">
            <a:extLst>
              <a:ext uri="{FF2B5EF4-FFF2-40B4-BE49-F238E27FC236}">
                <a16:creationId xmlns:a16="http://schemas.microsoft.com/office/drawing/2014/main" id="{D71E9167-A128-DDF7-B28F-421AE8D37FB7}"/>
              </a:ext>
            </a:extLst>
          </p:cNvPr>
          <p:cNvSpPr/>
          <p:nvPr/>
        </p:nvSpPr>
        <p:spPr>
          <a:xfrm>
            <a:off x="9478801" y="2753059"/>
            <a:ext cx="2116183" cy="1613163"/>
          </a:xfrm>
          <a:prstGeom prst="roundRect">
            <a:avLst>
              <a:gd name="adj" fmla="val 6281"/>
            </a:avLst>
          </a:prstGeom>
          <a:gradFill flip="none" rotWithShape="1">
            <a:gsLst>
              <a:gs pos="0">
                <a:srgbClr val="0A0096"/>
              </a:gs>
              <a:gs pos="100000">
                <a:schemeClr val="tx1"/>
              </a:gs>
            </a:gsLst>
            <a:path path="circle">
              <a:fillToRect l="100000" t="100000"/>
            </a:path>
            <a:tileRect r="-100000" b="-100000"/>
          </a:gradFill>
          <a:ln>
            <a:noFill/>
          </a:ln>
          <a:effectLst>
            <a:outerShdw blurRad="228600" dist="114300" dir="2700000" algn="tl"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lt1"/>
              </a:solidFill>
            </a:endParaRPr>
          </a:p>
        </p:txBody>
      </p:sp>
      <p:sp>
        <p:nvSpPr>
          <p:cNvPr id="4" name="TextBox 7">
            <a:extLst>
              <a:ext uri="{FF2B5EF4-FFF2-40B4-BE49-F238E27FC236}">
                <a16:creationId xmlns:a16="http://schemas.microsoft.com/office/drawing/2014/main" id="{E5D94DCB-7A06-7EAE-042E-0C457BA16ABD}"/>
              </a:ext>
            </a:extLst>
          </p:cNvPr>
          <p:cNvSpPr txBox="1"/>
          <p:nvPr/>
        </p:nvSpPr>
        <p:spPr>
          <a:xfrm>
            <a:off x="10313769" y="3046373"/>
            <a:ext cx="1163135" cy="523220"/>
          </a:xfrm>
          <a:prstGeom prst="rect">
            <a:avLst/>
          </a:prstGeom>
          <a:noFill/>
          <a:ln>
            <a:noFill/>
          </a:ln>
        </p:spPr>
        <p:txBody>
          <a:bodyPr wrap="square" rtlCol="0">
            <a:spAutoFit/>
          </a:bodyPr>
          <a:lstStyle/>
          <a:p>
            <a:r>
              <a:rPr lang="en-US" sz="1400" b="1" dirty="0">
                <a:solidFill>
                  <a:schemeClr val="bg1"/>
                </a:solidFill>
                <a:latin typeface="Montserrat" panose="00000500000000000000" pitchFamily="2" charset="0"/>
                <a:cs typeface="Archivo SemiBold" pitchFamily="2" charset="0"/>
              </a:rPr>
              <a:t>PUBLICS CIBLE</a:t>
            </a:r>
          </a:p>
        </p:txBody>
      </p:sp>
      <p:sp>
        <p:nvSpPr>
          <p:cNvPr id="8" name="Ellipse 7">
            <a:extLst>
              <a:ext uri="{FF2B5EF4-FFF2-40B4-BE49-F238E27FC236}">
                <a16:creationId xmlns:a16="http://schemas.microsoft.com/office/drawing/2014/main" id="{3A8BE3D8-6ADC-A348-1E55-38CD1B4ACDED}"/>
              </a:ext>
            </a:extLst>
          </p:cNvPr>
          <p:cNvSpPr/>
          <p:nvPr/>
        </p:nvSpPr>
        <p:spPr>
          <a:xfrm>
            <a:off x="9762918" y="3039013"/>
            <a:ext cx="464084" cy="464084"/>
          </a:xfrm>
          <a:prstGeom prst="ellipse">
            <a:avLst/>
          </a:prstGeom>
          <a:solidFill>
            <a:schemeClr val="bg1"/>
          </a:solidFill>
          <a:ln w="190500">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que 8" descr="Calendrier journalier avec un remplissage uni">
            <a:extLst>
              <a:ext uri="{FF2B5EF4-FFF2-40B4-BE49-F238E27FC236}">
                <a16:creationId xmlns:a16="http://schemas.microsoft.com/office/drawing/2014/main" id="{BFAC5F46-C8AE-F0DB-5141-DDED94D3C9D8}"/>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849853" y="3106213"/>
            <a:ext cx="290213" cy="290213"/>
          </a:xfrm>
          <a:prstGeom prst="rect">
            <a:avLst/>
          </a:prstGeom>
        </p:spPr>
      </p:pic>
      <p:sp>
        <p:nvSpPr>
          <p:cNvPr id="16" name="TextBox 55">
            <a:hlinkClick r:id="rId3"/>
            <a:extLst>
              <a:ext uri="{FF2B5EF4-FFF2-40B4-BE49-F238E27FC236}">
                <a16:creationId xmlns:a16="http://schemas.microsoft.com/office/drawing/2014/main" id="{0254EF7B-E45F-DA0B-99B9-14CAF5620F50}"/>
              </a:ext>
            </a:extLst>
          </p:cNvPr>
          <p:cNvSpPr txBox="1"/>
          <p:nvPr/>
        </p:nvSpPr>
        <p:spPr>
          <a:xfrm>
            <a:off x="9360722" y="3619189"/>
            <a:ext cx="2116182" cy="769441"/>
          </a:xfrm>
          <a:prstGeom prst="rect">
            <a:avLst/>
          </a:prstGeom>
          <a:noFill/>
          <a:ln>
            <a:noFill/>
          </a:ln>
        </p:spPr>
        <p:txBody>
          <a:bodyPr wrap="square" rtlCol="0">
            <a:spAutoFit/>
          </a:bodyPr>
          <a:lstStyle/>
          <a:p>
            <a:pPr algn="ctr"/>
            <a:r>
              <a:rPr lang="en-US" sz="1100" dirty="0" err="1">
                <a:solidFill>
                  <a:schemeClr val="bg1"/>
                </a:solidFill>
                <a:latin typeface="Montserrat" panose="00000500000000000000" pitchFamily="2" charset="0"/>
                <a:cs typeface="Archivo SemiBold" pitchFamily="2" charset="0"/>
              </a:rPr>
              <a:t>Dirigeants</a:t>
            </a:r>
            <a:endParaRPr lang="en-US" sz="1100" dirty="0">
              <a:solidFill>
                <a:schemeClr val="bg1"/>
              </a:solidFill>
              <a:latin typeface="Montserrat" panose="00000500000000000000" pitchFamily="2" charset="0"/>
              <a:cs typeface="Archivo SemiBold" pitchFamily="2" charset="0"/>
            </a:endParaRPr>
          </a:p>
          <a:p>
            <a:pPr algn="ctr"/>
            <a:r>
              <a:rPr lang="en-US" sz="1100" dirty="0" err="1">
                <a:solidFill>
                  <a:schemeClr val="bg1"/>
                </a:solidFill>
                <a:latin typeface="Montserrat" panose="00000500000000000000" pitchFamily="2" charset="0"/>
                <a:cs typeface="Archivo SemiBold" pitchFamily="2" charset="0"/>
              </a:rPr>
              <a:t>Enseignants</a:t>
            </a:r>
            <a:r>
              <a:rPr lang="en-US" sz="1100" dirty="0">
                <a:solidFill>
                  <a:schemeClr val="bg1"/>
                </a:solidFill>
                <a:latin typeface="Montserrat" panose="00000500000000000000" pitchFamily="2" charset="0"/>
                <a:cs typeface="Archivo SemiBold" pitchFamily="2" charset="0"/>
              </a:rPr>
              <a:t> - Stagiaires</a:t>
            </a:r>
          </a:p>
          <a:p>
            <a:pPr algn="ctr"/>
            <a:r>
              <a:rPr lang="en-US" sz="1100" dirty="0" err="1">
                <a:solidFill>
                  <a:schemeClr val="bg1"/>
                </a:solidFill>
                <a:latin typeface="Montserrat" panose="00000500000000000000" pitchFamily="2" charset="0"/>
                <a:cs typeface="Archivo SemiBold" pitchFamily="2" charset="0"/>
              </a:rPr>
              <a:t>Arbitres</a:t>
            </a:r>
            <a:endParaRPr lang="en-US" sz="1100" dirty="0">
              <a:solidFill>
                <a:schemeClr val="bg1"/>
              </a:solidFill>
              <a:latin typeface="Montserrat" panose="00000500000000000000" pitchFamily="2" charset="0"/>
              <a:cs typeface="Archivo SemiBold" pitchFamily="2" charset="0"/>
            </a:endParaRPr>
          </a:p>
          <a:p>
            <a:pPr algn="ctr"/>
            <a:r>
              <a:rPr lang="en-US" sz="1100" dirty="0">
                <a:solidFill>
                  <a:schemeClr val="bg1"/>
                </a:solidFill>
                <a:latin typeface="Montserrat" panose="00000500000000000000" pitchFamily="2" charset="0"/>
                <a:cs typeface="Archivo SemiBold" pitchFamily="2" charset="0"/>
              </a:rPr>
              <a:t>….</a:t>
            </a:r>
          </a:p>
        </p:txBody>
      </p:sp>
      <p:sp>
        <p:nvSpPr>
          <p:cNvPr id="17" name="TextBox 55">
            <a:hlinkClick r:id="rId3"/>
            <a:extLst>
              <a:ext uri="{FF2B5EF4-FFF2-40B4-BE49-F238E27FC236}">
                <a16:creationId xmlns:a16="http://schemas.microsoft.com/office/drawing/2014/main" id="{40E04928-2471-6B7C-DA8E-902EACE8656A}"/>
              </a:ext>
            </a:extLst>
          </p:cNvPr>
          <p:cNvSpPr txBox="1"/>
          <p:nvPr/>
        </p:nvSpPr>
        <p:spPr>
          <a:xfrm>
            <a:off x="7105022" y="3691121"/>
            <a:ext cx="2116182" cy="600164"/>
          </a:xfrm>
          <a:prstGeom prst="rect">
            <a:avLst/>
          </a:prstGeom>
          <a:noFill/>
          <a:ln>
            <a:noFill/>
          </a:ln>
        </p:spPr>
        <p:txBody>
          <a:bodyPr wrap="square" rtlCol="0">
            <a:spAutoFit/>
          </a:bodyPr>
          <a:lstStyle/>
          <a:p>
            <a:pPr algn="ctr"/>
            <a:r>
              <a:rPr lang="en-US" sz="1100" dirty="0" err="1">
                <a:solidFill>
                  <a:schemeClr val="bg1"/>
                </a:solidFill>
                <a:latin typeface="Montserrat" panose="00000500000000000000" pitchFamily="2" charset="0"/>
                <a:cs typeface="Archivo SemiBold" pitchFamily="2" charset="0"/>
              </a:rPr>
              <a:t>Echéanciers</a:t>
            </a:r>
            <a:r>
              <a:rPr lang="en-US" sz="1100" dirty="0">
                <a:solidFill>
                  <a:schemeClr val="bg1"/>
                </a:solidFill>
                <a:latin typeface="Montserrat" panose="00000500000000000000" pitchFamily="2" charset="0"/>
                <a:cs typeface="Archivo SemiBold" pitchFamily="2" charset="0"/>
              </a:rPr>
              <a:t> de </a:t>
            </a:r>
            <a:r>
              <a:rPr lang="en-US" sz="1100" dirty="0" err="1">
                <a:solidFill>
                  <a:schemeClr val="bg1"/>
                </a:solidFill>
                <a:latin typeface="Montserrat" panose="00000500000000000000" pitchFamily="2" charset="0"/>
                <a:cs typeface="Archivo SemiBold" pitchFamily="2" charset="0"/>
              </a:rPr>
              <a:t>déploiement</a:t>
            </a:r>
            <a:r>
              <a:rPr lang="en-US" sz="1100" dirty="0">
                <a:solidFill>
                  <a:schemeClr val="bg1"/>
                </a:solidFill>
                <a:latin typeface="Montserrat" panose="00000500000000000000" pitchFamily="2" charset="0"/>
                <a:cs typeface="Archivo SemiBold" pitchFamily="2" charset="0"/>
              </a:rPr>
              <a:t> sur les </a:t>
            </a:r>
            <a:r>
              <a:rPr lang="en-US" sz="1100" dirty="0" err="1">
                <a:solidFill>
                  <a:schemeClr val="bg1"/>
                </a:solidFill>
                <a:latin typeface="Montserrat" panose="00000500000000000000" pitchFamily="2" charset="0"/>
                <a:cs typeface="Archivo SemiBold" pitchFamily="2" charset="0"/>
              </a:rPr>
              <a:t>territoires</a:t>
            </a:r>
            <a:endParaRPr lang="en-US" sz="1100" dirty="0">
              <a:solidFill>
                <a:schemeClr val="bg1"/>
              </a:solidFill>
              <a:latin typeface="Montserrat" panose="00000500000000000000" pitchFamily="2" charset="0"/>
              <a:cs typeface="Archivo SemiBold" pitchFamily="2" charset="0"/>
            </a:endParaRPr>
          </a:p>
        </p:txBody>
      </p:sp>
    </p:spTree>
    <p:extLst>
      <p:ext uri="{BB962C8B-B14F-4D97-AF65-F5344CB8AC3E}">
        <p14:creationId xmlns:p14="http://schemas.microsoft.com/office/powerpoint/2010/main" val="36144124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5AB25890-5D2B-8A4F-90E1-E25E94E888E5}"/>
              </a:ext>
            </a:extLst>
          </p:cNvPr>
          <p:cNvSpPr>
            <a:spLocks noGrp="1"/>
          </p:cNvSpPr>
          <p:nvPr>
            <p:ph type="title"/>
          </p:nvPr>
        </p:nvSpPr>
        <p:spPr>
          <a:xfrm>
            <a:off x="2626128" y="1818065"/>
            <a:ext cx="8145008" cy="2714178"/>
          </a:xfrm>
        </p:spPr>
        <p:txBody>
          <a:bodyPr/>
          <a:lstStyle/>
          <a:p>
            <a:br>
              <a:rPr lang="fr-FR" dirty="0"/>
            </a:br>
            <a:br>
              <a:rPr lang="fr-FR" dirty="0"/>
            </a:br>
            <a:r>
              <a:rPr lang="fr-FR" dirty="0"/>
              <a:t>Nouvelles qualifications</a:t>
            </a:r>
            <a:br>
              <a:rPr lang="fr-FR" dirty="0"/>
            </a:br>
            <a:r>
              <a:rPr lang="fr-FR" dirty="0"/>
              <a:t>fédérales </a:t>
            </a:r>
          </a:p>
        </p:txBody>
      </p:sp>
      <p:sp>
        <p:nvSpPr>
          <p:cNvPr id="9" name="Espace réservé du texte 8">
            <a:extLst>
              <a:ext uri="{FF2B5EF4-FFF2-40B4-BE49-F238E27FC236}">
                <a16:creationId xmlns:a16="http://schemas.microsoft.com/office/drawing/2014/main" id="{CA8836AB-B424-7D41-B244-C8A9617743DB}"/>
              </a:ext>
            </a:extLst>
          </p:cNvPr>
          <p:cNvSpPr>
            <a:spLocks noGrp="1"/>
          </p:cNvSpPr>
          <p:nvPr>
            <p:ph type="body" sz="quarter" idx="10"/>
          </p:nvPr>
        </p:nvSpPr>
        <p:spPr>
          <a:prstGeom prst="rect">
            <a:avLst/>
          </a:prstGeom>
        </p:spPr>
        <p:txBody>
          <a:bodyPr/>
          <a:lstStyle/>
          <a:p>
            <a:r>
              <a:rPr lang="fr-FR" dirty="0"/>
              <a:t>2</a:t>
            </a:r>
          </a:p>
        </p:txBody>
      </p:sp>
    </p:spTree>
    <p:extLst>
      <p:ext uri="{BB962C8B-B14F-4D97-AF65-F5344CB8AC3E}">
        <p14:creationId xmlns:p14="http://schemas.microsoft.com/office/powerpoint/2010/main" val="38432040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88D8815-1B88-49CE-A8D4-493301311559}"/>
              </a:ext>
            </a:extLst>
          </p:cNvPr>
          <p:cNvSpPr>
            <a:spLocks noGrp="1"/>
          </p:cNvSpPr>
          <p:nvPr>
            <p:ph type="title"/>
          </p:nvPr>
        </p:nvSpPr>
        <p:spPr/>
        <p:txBody>
          <a:bodyPr/>
          <a:lstStyle/>
          <a:p>
            <a:r>
              <a:rPr lang="fr-FR" dirty="0"/>
              <a:t>Deux nouvelles qualifications fédérales  </a:t>
            </a:r>
          </a:p>
        </p:txBody>
      </p:sp>
      <p:sp>
        <p:nvSpPr>
          <p:cNvPr id="3" name="Espace réservé du texte 2">
            <a:extLst>
              <a:ext uri="{FF2B5EF4-FFF2-40B4-BE49-F238E27FC236}">
                <a16:creationId xmlns:a16="http://schemas.microsoft.com/office/drawing/2014/main" id="{A6981134-79F2-4F1B-B9B0-7A097FBC5689}"/>
              </a:ext>
            </a:extLst>
          </p:cNvPr>
          <p:cNvSpPr>
            <a:spLocks noGrp="1"/>
          </p:cNvSpPr>
          <p:nvPr>
            <p:ph type="body" idx="1"/>
          </p:nvPr>
        </p:nvSpPr>
        <p:spPr>
          <a:xfrm>
            <a:off x="528690" y="1615840"/>
            <a:ext cx="11134620" cy="5082760"/>
          </a:xfrm>
        </p:spPr>
        <p:txBody>
          <a:bodyPr/>
          <a:lstStyle/>
          <a:p>
            <a:pPr marL="101598" indent="0">
              <a:buNone/>
            </a:pPr>
            <a:endParaRPr lang="fr-FR" dirty="0"/>
          </a:p>
          <a:p>
            <a:pPr>
              <a:buFont typeface="Arial" panose="020B0604020202020204" pitchFamily="34" charset="0"/>
              <a:buChar char="•"/>
            </a:pPr>
            <a:r>
              <a:rPr lang="fr-FR" dirty="0"/>
              <a:t>Disparition du CFEB et de la qualification d’animateur suppléant.</a:t>
            </a:r>
          </a:p>
          <a:p>
            <a:pPr>
              <a:buFont typeface="Arial" panose="020B0604020202020204" pitchFamily="34" charset="0"/>
              <a:buChar char="•"/>
            </a:pPr>
            <a:endParaRPr lang="fr-FR" dirty="0"/>
          </a:p>
          <a:p>
            <a:pPr>
              <a:buFont typeface="Arial" panose="020B0604020202020204" pitchFamily="34" charset="0"/>
              <a:buChar char="•"/>
            </a:pPr>
            <a:r>
              <a:rPr lang="fr-FR" b="1" dirty="0"/>
              <a:t>Deux nouvelles qualifications fédérales délivrées par les ligues  :</a:t>
            </a:r>
          </a:p>
          <a:p>
            <a:pPr marL="1054082" lvl="2" indent="-342900">
              <a:spcBef>
                <a:spcPts val="0"/>
              </a:spcBef>
              <a:buClr>
                <a:schemeClr val="tx1">
                  <a:lumMod val="50000"/>
                  <a:lumOff val="50000"/>
                </a:schemeClr>
              </a:buClr>
              <a:buFont typeface="Wingdings" panose="05000000000000000000" pitchFamily="2" charset="2"/>
              <a:buChar char="ü"/>
            </a:pPr>
            <a:r>
              <a:rPr lang="fr-FR" dirty="0">
                <a:solidFill>
                  <a:schemeClr val="tx1">
                    <a:lumMod val="85000"/>
                    <a:lumOff val="15000"/>
                  </a:schemeClr>
                </a:solidFill>
                <a:latin typeface="Barlow"/>
              </a:rPr>
              <a:t>Le </a:t>
            </a:r>
            <a:r>
              <a:rPr lang="fr-FR" b="1" dirty="0">
                <a:solidFill>
                  <a:schemeClr val="tx1">
                    <a:lumMod val="85000"/>
                    <a:lumOff val="15000"/>
                  </a:schemeClr>
                </a:solidFill>
                <a:latin typeface="Barlow"/>
              </a:rPr>
              <a:t>Certificat d’Assistant Professeur </a:t>
            </a:r>
            <a:r>
              <a:rPr lang="fr-FR" dirty="0">
                <a:solidFill>
                  <a:schemeClr val="tx1">
                    <a:lumMod val="85000"/>
                    <a:lumOff val="15000"/>
                  </a:schemeClr>
                </a:solidFill>
                <a:latin typeface="Barlow"/>
              </a:rPr>
              <a:t>qui ne permet pas d’exercer en autonomie pédagogique.</a:t>
            </a:r>
          </a:p>
          <a:p>
            <a:pPr marL="1054082" lvl="2" indent="-342900">
              <a:spcBef>
                <a:spcPts val="0"/>
              </a:spcBef>
              <a:buClr>
                <a:schemeClr val="tx1">
                  <a:lumMod val="50000"/>
                  <a:lumOff val="50000"/>
                </a:schemeClr>
              </a:buClr>
              <a:buFont typeface="Wingdings" panose="05000000000000000000" pitchFamily="2" charset="2"/>
              <a:buChar char="ü"/>
            </a:pPr>
            <a:r>
              <a:rPr lang="fr-FR" dirty="0">
                <a:solidFill>
                  <a:schemeClr val="tx1">
                    <a:lumMod val="85000"/>
                    <a:lumOff val="15000"/>
                  </a:schemeClr>
                </a:solidFill>
                <a:latin typeface="Barlow"/>
              </a:rPr>
              <a:t>Le </a:t>
            </a:r>
            <a:r>
              <a:rPr lang="fr-FR" b="1" dirty="0">
                <a:solidFill>
                  <a:schemeClr val="tx1">
                    <a:lumMod val="85000"/>
                    <a:lumOff val="15000"/>
                  </a:schemeClr>
                </a:solidFill>
                <a:latin typeface="Barlow"/>
              </a:rPr>
              <a:t>Certificat d’Animateur Fédéral </a:t>
            </a:r>
            <a:r>
              <a:rPr lang="fr-FR" dirty="0">
                <a:solidFill>
                  <a:schemeClr val="tx1">
                    <a:lumMod val="85000"/>
                    <a:lumOff val="15000"/>
                  </a:schemeClr>
                </a:solidFill>
                <a:latin typeface="Barlow"/>
              </a:rPr>
              <a:t>valable trois saisons qui permet d’exercer bénévolement en autonomie pédagogique.</a:t>
            </a:r>
          </a:p>
          <a:p>
            <a:pPr>
              <a:buFont typeface="Arial" panose="020B0604020202020204" pitchFamily="34" charset="0"/>
              <a:buChar char="•"/>
            </a:pPr>
            <a:endParaRPr lang="fr-FR" dirty="0"/>
          </a:p>
          <a:p>
            <a:pPr>
              <a:buFont typeface="Arial" panose="020B0604020202020204" pitchFamily="34" charset="0"/>
              <a:buChar char="•"/>
            </a:pPr>
            <a:r>
              <a:rPr lang="fr-FR" dirty="0"/>
              <a:t>Ces modules sont intégrés dès la rentrée 2023 à toutes les formations initiales  d’enseignants.</a:t>
            </a:r>
          </a:p>
          <a:p>
            <a:pPr>
              <a:buFont typeface="Arial" panose="020B0604020202020204" pitchFamily="34" charset="0"/>
              <a:buChar char="•"/>
            </a:pPr>
            <a:endParaRPr lang="fr-FR" dirty="0"/>
          </a:p>
          <a:p>
            <a:pPr>
              <a:buFont typeface="Arial" panose="020B0604020202020204" pitchFamily="34" charset="0"/>
              <a:buChar char="•"/>
            </a:pPr>
            <a:r>
              <a:rPr lang="fr-FR" dirty="0"/>
              <a:t>Pour connaitre les exigences préalables et le parcours de formation, consultez </a:t>
            </a:r>
            <a:r>
              <a:rPr lang="fr-FR" b="1" dirty="0"/>
              <a:t>l’annexe 2 du règlement intérieur fédéral </a:t>
            </a:r>
            <a:r>
              <a:rPr lang="fr-FR" dirty="0"/>
              <a:t>(nouveau texte voté à l’AG fédérale 2023 de Marseille).</a:t>
            </a:r>
          </a:p>
          <a:p>
            <a:pPr marL="101598" indent="0">
              <a:buNone/>
            </a:pPr>
            <a:endParaRPr lang="fr-FR" dirty="0"/>
          </a:p>
          <a:p>
            <a:pPr marL="101598" indent="0" algn="ctr">
              <a:buNone/>
            </a:pPr>
            <a:endParaRPr lang="fr-FR" b="1" u="sng" dirty="0">
              <a:solidFill>
                <a:srgbClr val="090095"/>
              </a:solidFill>
              <a:cs typeface="Calibri" panose="020F0502020204030204" pitchFamily="34" charset="0"/>
            </a:endParaRPr>
          </a:p>
          <a:p>
            <a:pPr marL="101598" indent="0" algn="ctr">
              <a:buNone/>
            </a:pPr>
            <a:r>
              <a:rPr lang="fr-FR" b="1" dirty="0">
                <a:solidFill>
                  <a:srgbClr val="090095"/>
                </a:solidFill>
                <a:cs typeface="Calibri" panose="020F0502020204030204" pitchFamily="34" charset="0"/>
              </a:rPr>
              <a:t>Contact : Laurent Perrin – formation@ffjudo.com</a:t>
            </a:r>
          </a:p>
          <a:p>
            <a:pPr marL="101598" indent="0">
              <a:buNone/>
            </a:pPr>
            <a:r>
              <a:rPr lang="fr-FR" dirty="0"/>
              <a:t> </a:t>
            </a:r>
          </a:p>
          <a:p>
            <a:pPr marL="101598" indent="0">
              <a:buNone/>
            </a:pPr>
            <a:endParaRPr lang="fr-FR" dirty="0"/>
          </a:p>
          <a:p>
            <a:pPr>
              <a:buFont typeface="Arial" panose="020B0604020202020204" pitchFamily="34" charset="0"/>
              <a:buChar char="•"/>
            </a:pPr>
            <a:endParaRPr lang="fr-FR" dirty="0"/>
          </a:p>
          <a:p>
            <a:pPr>
              <a:buFont typeface="Arial" panose="020B0604020202020204" pitchFamily="34" charset="0"/>
              <a:buChar char="•"/>
            </a:pPr>
            <a:endParaRPr lang="fr-FR" dirty="0"/>
          </a:p>
        </p:txBody>
      </p:sp>
      <p:sp>
        <p:nvSpPr>
          <p:cNvPr id="4" name="Espace réservé du texte 3"/>
          <p:cNvSpPr>
            <a:spLocks noGrp="1"/>
          </p:cNvSpPr>
          <p:nvPr>
            <p:ph type="body" sz="quarter" idx="15"/>
          </p:nvPr>
        </p:nvSpPr>
        <p:spPr/>
        <p:txBody>
          <a:bodyPr>
            <a:normAutofit fontScale="70000" lnSpcReduction="20000"/>
          </a:bodyPr>
          <a:lstStyle/>
          <a:p>
            <a:r>
              <a:rPr lang="fr-FR" dirty="0"/>
              <a:t>SNR 2023 - Formation</a:t>
            </a:r>
          </a:p>
        </p:txBody>
      </p:sp>
    </p:spTree>
    <p:extLst>
      <p:ext uri="{BB962C8B-B14F-4D97-AF65-F5344CB8AC3E}">
        <p14:creationId xmlns:p14="http://schemas.microsoft.com/office/powerpoint/2010/main" val="25791502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88D8815-1B88-49CE-A8D4-493301311559}"/>
              </a:ext>
            </a:extLst>
          </p:cNvPr>
          <p:cNvSpPr>
            <a:spLocks noGrp="1"/>
          </p:cNvSpPr>
          <p:nvPr>
            <p:ph type="title"/>
          </p:nvPr>
        </p:nvSpPr>
        <p:spPr>
          <a:xfrm>
            <a:off x="972384" y="1281947"/>
            <a:ext cx="9911200" cy="528400"/>
          </a:xfrm>
        </p:spPr>
        <p:txBody>
          <a:bodyPr/>
          <a:lstStyle/>
          <a:p>
            <a:r>
              <a:rPr lang="fr-FR" dirty="0">
                <a:latin typeface="Montserrat"/>
                <a:cs typeface="Calibri"/>
              </a:rPr>
              <a:t>Les passerelles entre anciennes et nouvelles qualifications fédérales  </a:t>
            </a:r>
            <a:endParaRPr lang="fr-FR" dirty="0"/>
          </a:p>
        </p:txBody>
      </p:sp>
      <p:sp>
        <p:nvSpPr>
          <p:cNvPr id="3" name="Espace réservé du texte 2">
            <a:extLst>
              <a:ext uri="{FF2B5EF4-FFF2-40B4-BE49-F238E27FC236}">
                <a16:creationId xmlns:a16="http://schemas.microsoft.com/office/drawing/2014/main" id="{A6981134-79F2-4F1B-B9B0-7A097FBC5689}"/>
              </a:ext>
            </a:extLst>
          </p:cNvPr>
          <p:cNvSpPr>
            <a:spLocks noGrp="1"/>
          </p:cNvSpPr>
          <p:nvPr>
            <p:ph type="body" idx="1"/>
          </p:nvPr>
        </p:nvSpPr>
        <p:spPr>
          <a:xfrm>
            <a:off x="282627" y="1830152"/>
            <a:ext cx="11634682" cy="5082760"/>
          </a:xfrm>
        </p:spPr>
        <p:txBody>
          <a:bodyPr/>
          <a:lstStyle/>
          <a:p>
            <a:pPr marL="100965" indent="0">
              <a:buNone/>
            </a:pPr>
            <a:endParaRPr lang="fr-FR" dirty="0"/>
          </a:p>
          <a:p>
            <a:pPr marL="608965" indent="-507365">
              <a:buClr>
                <a:srgbClr val="808080"/>
              </a:buClr>
              <a:buFont typeface="Arial" panose="020B0604020202020204" pitchFamily="34" charset="0"/>
              <a:buChar char="•"/>
            </a:pPr>
            <a:r>
              <a:rPr lang="fr-FR" b="1" dirty="0"/>
              <a:t>L'Assistant Club (AC)</a:t>
            </a:r>
            <a:r>
              <a:rPr lang="fr-FR" dirty="0"/>
              <a:t> devient </a:t>
            </a:r>
            <a:r>
              <a:rPr lang="fr-FR" b="1" dirty="0"/>
              <a:t>Assistant Professeur (AP), si :</a:t>
            </a:r>
          </a:p>
          <a:p>
            <a:pPr marL="101600" indent="0">
              <a:buClr>
                <a:srgbClr val="808080"/>
              </a:buClr>
              <a:buNone/>
            </a:pPr>
            <a:r>
              <a:rPr lang="fr-FR" dirty="0"/>
              <a:t> Il continue à assister son professeur tout au long de la saison et effectue une </a:t>
            </a:r>
            <a:r>
              <a:rPr lang="fr-FR" b="1" dirty="0"/>
              <a:t>formation continue de 10 heures</a:t>
            </a:r>
            <a:r>
              <a:rPr lang="fr-FR" dirty="0"/>
              <a:t> sur différents stages proposés par l'OTD.</a:t>
            </a:r>
          </a:p>
          <a:p>
            <a:pPr marL="608965" indent="-507365">
              <a:buClr>
                <a:prstClr val="black">
                  <a:lumMod val="50000"/>
                  <a:lumOff val="50000"/>
                </a:prstClr>
              </a:buClr>
              <a:buFont typeface="Arial" panose="020B0604020202020204" pitchFamily="34" charset="0"/>
              <a:buChar char="•"/>
            </a:pPr>
            <a:endParaRPr lang="fr-FR" dirty="0"/>
          </a:p>
          <a:p>
            <a:pPr marL="608965" indent="-507365">
              <a:buClr>
                <a:srgbClr val="808080"/>
              </a:buClr>
              <a:buFont typeface="Arial" panose="020B0604020202020204" pitchFamily="34" charset="0"/>
              <a:buChar char="•"/>
            </a:pPr>
            <a:endParaRPr lang="fr-FR" dirty="0"/>
          </a:p>
          <a:p>
            <a:pPr marL="608965" indent="-507365">
              <a:buFont typeface="Arial" panose="020B0604020202020204" pitchFamily="34" charset="0"/>
              <a:buChar char="•"/>
            </a:pPr>
            <a:r>
              <a:rPr lang="fr-FR" b="1" dirty="0"/>
              <a:t>L'Animateur Suppléant (AS) </a:t>
            </a:r>
            <a:r>
              <a:rPr lang="fr-FR" dirty="0"/>
              <a:t>peut prétendre à la certification </a:t>
            </a:r>
            <a:r>
              <a:rPr lang="fr-FR" b="1" dirty="0"/>
              <a:t>d'Animateur fédéral (AF)</a:t>
            </a:r>
            <a:r>
              <a:rPr lang="fr-FR" dirty="0"/>
              <a:t>, si :</a:t>
            </a:r>
          </a:p>
          <a:p>
            <a:pPr marL="101600" indent="0">
              <a:buClr>
                <a:srgbClr val="808080"/>
              </a:buClr>
              <a:buNone/>
            </a:pPr>
            <a:r>
              <a:rPr lang="fr-FR" b="1" dirty="0"/>
              <a:t> </a:t>
            </a:r>
            <a:r>
              <a:rPr lang="fr-FR" dirty="0"/>
              <a:t>Durant la saison 2023/2024</a:t>
            </a:r>
            <a:r>
              <a:rPr lang="fr-FR" b="1" dirty="0"/>
              <a:t>, l’AS </a:t>
            </a:r>
            <a:r>
              <a:rPr lang="fr-FR" dirty="0"/>
              <a:t>aura l’équivalence du </a:t>
            </a:r>
            <a:r>
              <a:rPr lang="fr-FR" b="1" dirty="0"/>
              <a:t>socle commun du CAF</a:t>
            </a:r>
            <a:r>
              <a:rPr lang="fr-FR" dirty="0"/>
              <a:t>.</a:t>
            </a:r>
          </a:p>
          <a:p>
            <a:pPr marL="101600" indent="0">
              <a:buClr>
                <a:srgbClr val="808080"/>
              </a:buClr>
              <a:buNone/>
            </a:pPr>
            <a:r>
              <a:rPr lang="fr-FR" dirty="0"/>
              <a:t> Il devra, pour continuer à enseigner la saison suivante, effectuer </a:t>
            </a:r>
            <a:r>
              <a:rPr lang="fr-FR" b="1" dirty="0"/>
              <a:t>un minimum de 14h de formation sur  un socle spécifique et valider celui-ci. </a:t>
            </a:r>
            <a:endParaRPr lang="fr-FR" b="1" dirty="0">
              <a:latin typeface="Barlow"/>
            </a:endParaRPr>
          </a:p>
          <a:p>
            <a:pPr marL="608965" indent="-507365">
              <a:spcBef>
                <a:spcPts val="0"/>
              </a:spcBef>
              <a:buClr>
                <a:schemeClr val="tx1">
                  <a:lumMod val="50000"/>
                  <a:lumOff val="50000"/>
                </a:schemeClr>
              </a:buClr>
              <a:buFont typeface="Arial" panose="020B0604020202020204" pitchFamily="34" charset="0"/>
              <a:buChar char="•"/>
            </a:pPr>
            <a:endParaRPr lang="fr-FR" dirty="0"/>
          </a:p>
          <a:p>
            <a:pPr marL="608965" indent="-507365">
              <a:buClr>
                <a:srgbClr val="808080"/>
              </a:buClr>
              <a:buFont typeface="Arial" panose="020B0604020202020204" pitchFamily="34" charset="0"/>
              <a:buChar char="•"/>
            </a:pPr>
            <a:endParaRPr lang="fr-FR" dirty="0"/>
          </a:p>
          <a:p>
            <a:pPr marL="608965" indent="-507365">
              <a:buClr>
                <a:srgbClr val="808080"/>
              </a:buClr>
              <a:buFont typeface="Arial" panose="020B0604020202020204" pitchFamily="34" charset="0"/>
              <a:buChar char="•"/>
            </a:pPr>
            <a:r>
              <a:rPr lang="fr-FR" dirty="0"/>
              <a:t>Le judoka </a:t>
            </a:r>
            <a:r>
              <a:rPr lang="fr-FR" b="1" dirty="0"/>
              <a:t>CFEB </a:t>
            </a:r>
            <a:r>
              <a:rPr lang="fr-FR" dirty="0"/>
              <a:t>peut prétendre à la certification </a:t>
            </a:r>
            <a:r>
              <a:rPr lang="fr-FR" b="1" dirty="0"/>
              <a:t>d'Animateur fédéral (AF)</a:t>
            </a:r>
            <a:r>
              <a:rPr lang="fr-FR" dirty="0"/>
              <a:t>, si :</a:t>
            </a:r>
          </a:p>
          <a:p>
            <a:pPr marL="101600" indent="0">
              <a:buClr>
                <a:srgbClr val="808080"/>
              </a:buClr>
              <a:buNone/>
            </a:pPr>
            <a:r>
              <a:rPr lang="fr-FR" dirty="0"/>
              <a:t>Durant la saison 2023/2024</a:t>
            </a:r>
            <a:r>
              <a:rPr lang="fr-FR" b="1" dirty="0"/>
              <a:t>, le CFEB </a:t>
            </a:r>
            <a:r>
              <a:rPr lang="fr-FR" dirty="0"/>
              <a:t>aura l’équivalence du </a:t>
            </a:r>
            <a:r>
              <a:rPr lang="fr-FR" b="1" dirty="0"/>
              <a:t>socle commun du CAF</a:t>
            </a:r>
            <a:r>
              <a:rPr lang="fr-FR" dirty="0"/>
              <a:t>.</a:t>
            </a:r>
          </a:p>
          <a:p>
            <a:pPr marL="101600" indent="0">
              <a:buClr>
                <a:srgbClr val="808080"/>
              </a:buClr>
              <a:buNone/>
            </a:pPr>
            <a:r>
              <a:rPr lang="fr-FR" dirty="0"/>
              <a:t> Il devra, pour continuer à enseigner la saison suivante, </a:t>
            </a:r>
            <a:r>
              <a:rPr lang="fr-FR" b="1" dirty="0"/>
              <a:t>valider le socle spécifique</a:t>
            </a:r>
            <a:r>
              <a:rPr lang="fr-FR" dirty="0"/>
              <a:t>. du public qu’il encadre. Il pourra se présenter directement à la certification du socle spécifique</a:t>
            </a:r>
            <a:r>
              <a:rPr lang="fr-FR" b="1" dirty="0"/>
              <a:t>.</a:t>
            </a:r>
            <a:endParaRPr lang="fr-FR" b="1" dirty="0">
              <a:latin typeface="Barlow"/>
            </a:endParaRPr>
          </a:p>
        </p:txBody>
      </p:sp>
      <p:sp>
        <p:nvSpPr>
          <p:cNvPr id="4" name="Espace réservé du texte 3"/>
          <p:cNvSpPr>
            <a:spLocks noGrp="1"/>
          </p:cNvSpPr>
          <p:nvPr>
            <p:ph type="body" sz="quarter" idx="15"/>
          </p:nvPr>
        </p:nvSpPr>
        <p:spPr>
          <a:xfrm>
            <a:off x="0" y="466349"/>
            <a:ext cx="5833582" cy="215900"/>
          </a:xfrm>
        </p:spPr>
        <p:txBody>
          <a:bodyPr>
            <a:normAutofit fontScale="70000" lnSpcReduction="20000"/>
          </a:bodyPr>
          <a:lstStyle/>
          <a:p>
            <a:r>
              <a:rPr lang="fr-FR" dirty="0"/>
              <a:t>SNR 2023 - Formation</a:t>
            </a:r>
          </a:p>
        </p:txBody>
      </p:sp>
    </p:spTree>
    <p:extLst>
      <p:ext uri="{BB962C8B-B14F-4D97-AF65-F5344CB8AC3E}">
        <p14:creationId xmlns:p14="http://schemas.microsoft.com/office/powerpoint/2010/main" val="42158496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5AB25890-5D2B-8A4F-90E1-E25E94E888E5}"/>
              </a:ext>
            </a:extLst>
          </p:cNvPr>
          <p:cNvSpPr>
            <a:spLocks noGrp="1"/>
          </p:cNvSpPr>
          <p:nvPr>
            <p:ph type="title"/>
          </p:nvPr>
        </p:nvSpPr>
        <p:spPr>
          <a:xfrm>
            <a:off x="2685763" y="2209856"/>
            <a:ext cx="8145008" cy="530945"/>
          </a:xfrm>
        </p:spPr>
        <p:txBody>
          <a:bodyPr/>
          <a:lstStyle/>
          <a:p>
            <a:br>
              <a:rPr lang="fr-FR" dirty="0"/>
            </a:br>
            <a:r>
              <a:rPr lang="fr-FR" dirty="0"/>
              <a:t>Projet excellence </a:t>
            </a:r>
            <a:br>
              <a:rPr lang="fr-FR" dirty="0"/>
            </a:br>
            <a:r>
              <a:rPr lang="fr-FR" dirty="0"/>
              <a:t>Kata territorial</a:t>
            </a:r>
          </a:p>
        </p:txBody>
      </p:sp>
      <p:sp>
        <p:nvSpPr>
          <p:cNvPr id="9" name="Espace réservé du texte 8">
            <a:extLst>
              <a:ext uri="{FF2B5EF4-FFF2-40B4-BE49-F238E27FC236}">
                <a16:creationId xmlns:a16="http://schemas.microsoft.com/office/drawing/2014/main" id="{CA8836AB-B424-7D41-B244-C8A9617743DB}"/>
              </a:ext>
            </a:extLst>
          </p:cNvPr>
          <p:cNvSpPr>
            <a:spLocks noGrp="1"/>
          </p:cNvSpPr>
          <p:nvPr>
            <p:ph type="body" sz="quarter" idx="10"/>
          </p:nvPr>
        </p:nvSpPr>
        <p:spPr>
          <a:prstGeom prst="rect">
            <a:avLst/>
          </a:prstGeom>
        </p:spPr>
        <p:txBody>
          <a:bodyPr/>
          <a:lstStyle/>
          <a:p>
            <a:r>
              <a:rPr lang="fr-FR" dirty="0"/>
              <a:t>3</a:t>
            </a:r>
          </a:p>
        </p:txBody>
      </p:sp>
    </p:spTree>
    <p:extLst>
      <p:ext uri="{BB962C8B-B14F-4D97-AF65-F5344CB8AC3E}">
        <p14:creationId xmlns:p14="http://schemas.microsoft.com/office/powerpoint/2010/main" val="1350732615"/>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plate FFJD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ODELE BLANC PRESENTATION FFJDA (6)" id="{69D1938C-E658-D542-892C-F6436D4AC866}" vid="{94CA6254-E14D-5949-B43F-23D3C5800BE4}"/>
    </a:ext>
  </a:extLst>
</a:theme>
</file>

<file path=ppt/theme/theme3.xml><?xml version="1.0" encoding="utf-8"?>
<a:theme xmlns:a="http://schemas.openxmlformats.org/drawingml/2006/main" name="2_Template FFJD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ODELE BLANC PRESENTATION FFJDA (6)" id="{69D1938C-E658-D542-892C-F6436D4AC866}" vid="{6969D5BE-F722-3549-A281-FAF448DF64B6}"/>
    </a:ext>
  </a:extLst>
</a:theme>
</file>

<file path=ppt/theme/theme4.xml><?xml version="1.0" encoding="utf-8"?>
<a:theme xmlns:a="http://schemas.openxmlformats.org/drawingml/2006/main" name="3_Template FFJD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ODELE BLANC PRESENTATION FFJDA (6)" id="{69D1938C-E658-D542-892C-F6436D4AC866}" vid="{6F3D9AC6-AFA3-0A4F-A585-9B528EBA8929}"/>
    </a:ext>
  </a:extLst>
</a:theme>
</file>

<file path=ppt/theme/theme5.xml><?xml version="1.0" encoding="utf-8"?>
<a:theme xmlns:a="http://schemas.openxmlformats.org/drawingml/2006/main" name="1_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E460F7C8D60B14A9EB298FFF6D0B2D9" ma:contentTypeVersion="13" ma:contentTypeDescription="Crée un document." ma:contentTypeScope="" ma:versionID="6fb9bc25fbef9344c4a8ebd0b52a6130">
  <xsd:schema xmlns:xsd="http://www.w3.org/2001/XMLSchema" xmlns:xs="http://www.w3.org/2001/XMLSchema" xmlns:p="http://schemas.microsoft.com/office/2006/metadata/properties" xmlns:ns2="26263495-8477-43bc-8c7c-58a7cde3ba25" xmlns:ns3="89dc36de-1d28-4c1c-9013-0c27437b4c01" targetNamespace="http://schemas.microsoft.com/office/2006/metadata/properties" ma:root="true" ma:fieldsID="23a7d680acf2ee5c2e0e4fa5fd93384a" ns2:_="" ns3:_="">
    <xsd:import namespace="26263495-8477-43bc-8c7c-58a7cde3ba25"/>
    <xsd:import namespace="89dc36de-1d28-4c1c-9013-0c27437b4c01"/>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LengthInSeconds" minOccurs="0"/>
                <xsd:element ref="ns2:MediaServiceDateTaken"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6263495-8477-43bc-8c7c-58a7cde3ba2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Balises d’images" ma:readOnly="false" ma:fieldId="{5cf76f15-5ced-4ddc-b409-7134ff3c332f}" ma:taxonomyMulti="true" ma:sspId="4ac12db7-0135-45bb-ac12-848fabb1bcf5"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9dc36de-1d28-4c1c-9013-0c27437b4c01"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f1cd9ee4-f14a-4c18-acd9-1a9f33727e5d}" ma:internalName="TaxCatchAll" ma:showField="CatchAllData" ma:web="89dc36de-1d28-4c1c-9013-0c27437b4c01">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89dc36de-1d28-4c1c-9013-0c27437b4c01" xsi:nil="true"/>
    <lcf76f155ced4ddcb4097134ff3c332f xmlns="26263495-8477-43bc-8c7c-58a7cde3ba25">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6803087F-4F73-4CB2-BB47-D27744358E03}">
  <ds:schemaRefs>
    <ds:schemaRef ds:uri="http://schemas.microsoft.com/sharepoint/v3/contenttype/forms"/>
  </ds:schemaRefs>
</ds:datastoreItem>
</file>

<file path=customXml/itemProps2.xml><?xml version="1.0" encoding="utf-8"?>
<ds:datastoreItem xmlns:ds="http://schemas.openxmlformats.org/officeDocument/2006/customXml" ds:itemID="{F072E768-F21D-4BEE-A72F-ECEB60F88C3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6263495-8477-43bc-8c7c-58a7cde3ba25"/>
    <ds:schemaRef ds:uri="89dc36de-1d28-4c1c-9013-0c27437b4c0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96AD690-9F1A-4FBD-B5FF-E15793F0623F}">
  <ds:schemaRefs>
    <ds:schemaRef ds:uri="http://schemas.microsoft.com/office/2006/metadata/properties"/>
    <ds:schemaRef ds:uri="http://schemas.microsoft.com/office/infopath/2007/PartnerControls"/>
    <ds:schemaRef ds:uri="89dc36de-1d28-4c1c-9013-0c27437b4c01"/>
    <ds:schemaRef ds:uri="26263495-8477-43bc-8c7c-58a7cde3ba25"/>
  </ds:schemaRefs>
</ds:datastoreItem>
</file>

<file path=docProps/app.xml><?xml version="1.0" encoding="utf-8"?>
<Properties xmlns="http://schemas.openxmlformats.org/officeDocument/2006/extended-properties" xmlns:vt="http://schemas.openxmlformats.org/officeDocument/2006/docPropsVTypes">
  <TotalTime>4167</TotalTime>
  <Words>819</Words>
  <Application>Microsoft Office PowerPoint</Application>
  <PresentationFormat>Grand écran</PresentationFormat>
  <Paragraphs>179</Paragraphs>
  <Slides>17</Slides>
  <Notes>0</Notes>
  <HiddenSlides>0</HiddenSlides>
  <MMClips>0</MMClips>
  <ScaleCrop>false</ScaleCrop>
  <HeadingPairs>
    <vt:vector size="6" baseType="variant">
      <vt:variant>
        <vt:lpstr>Polices utilisées</vt:lpstr>
      </vt:variant>
      <vt:variant>
        <vt:i4>9</vt:i4>
      </vt:variant>
      <vt:variant>
        <vt:lpstr>Thème</vt:lpstr>
      </vt:variant>
      <vt:variant>
        <vt:i4>5</vt:i4>
      </vt:variant>
      <vt:variant>
        <vt:lpstr>Titres des diapositives</vt:lpstr>
      </vt:variant>
      <vt:variant>
        <vt:i4>17</vt:i4>
      </vt:variant>
    </vt:vector>
  </HeadingPairs>
  <TitlesOfParts>
    <vt:vector size="31" baseType="lpstr">
      <vt:lpstr>Arial</vt:lpstr>
      <vt:lpstr>Barlow</vt:lpstr>
      <vt:lpstr>Calibri</vt:lpstr>
      <vt:lpstr>Calibri Light</vt:lpstr>
      <vt:lpstr>Inria Sans</vt:lpstr>
      <vt:lpstr>Inria Sans Light</vt:lpstr>
      <vt:lpstr>Inria Serif</vt:lpstr>
      <vt:lpstr>Montserrat</vt:lpstr>
      <vt:lpstr>Wingdings</vt:lpstr>
      <vt:lpstr>Thème Office</vt:lpstr>
      <vt:lpstr>Template FFJDA</vt:lpstr>
      <vt:lpstr>2_Template FFJDA</vt:lpstr>
      <vt:lpstr>3_Template FFJDA</vt:lpstr>
      <vt:lpstr>1_Thème Office</vt:lpstr>
      <vt:lpstr>Présentation PowerPoint</vt:lpstr>
      <vt:lpstr>Présentation PowerPoint</vt:lpstr>
      <vt:lpstr>Lutte contre  les dérives Modules FOAD </vt:lpstr>
      <vt:lpstr>Deux modules obligatoires pour la rentrée  </vt:lpstr>
      <vt:lpstr>Présentation PowerPoint</vt:lpstr>
      <vt:lpstr>  Nouvelles qualifications fédérales </vt:lpstr>
      <vt:lpstr>Deux nouvelles qualifications fédérales  </vt:lpstr>
      <vt:lpstr>Les passerelles entre anciennes et nouvelles qualifications fédérales  </vt:lpstr>
      <vt:lpstr> Projet excellence  Kata territorial</vt:lpstr>
      <vt:lpstr>Le projet excellence Kata dans les territoires </vt:lpstr>
      <vt:lpstr> Calendrier national  </vt:lpstr>
      <vt:lpstr>Calendrier national des stages </vt:lpstr>
      <vt:lpstr> Guide du dirigeant  </vt:lpstr>
      <vt:lpstr>Le guide du dirigeant version longue</vt:lpstr>
      <vt:lpstr> Plan Emploi France Judo</vt:lpstr>
      <vt:lpstr>Présentation PowerPoint</vt:lpstr>
      <vt:lpstr>Présentation PowerPoint</vt:lpstr>
    </vt:vector>
  </TitlesOfParts>
  <Company>HP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Virginie AMATE</dc:creator>
  <cp:lastModifiedBy>Sebastien JOURNET</cp:lastModifiedBy>
  <cp:revision>205</cp:revision>
  <dcterms:created xsi:type="dcterms:W3CDTF">2022-03-28T13:26:14Z</dcterms:created>
  <dcterms:modified xsi:type="dcterms:W3CDTF">2023-09-11T10:31:17Z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0x010100DE460F7C8D60B14A9EB298FFF6D0B2D9</vt:lpwstr>
  </property>
  <property fmtid="{D5CDD505-2E9C-101B-9397-08002B2CF9AE}" pid="3" name="MediaServiceImageTags">
    <vt:lpwstr/>
  </property>
</Properties>
</file>